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27" r:id="rId19"/>
    <p:sldId id="326" r:id="rId20"/>
    <p:sldId id="333" r:id="rId21"/>
    <p:sldId id="281" r:id="rId22"/>
    <p:sldId id="282" r:id="rId23"/>
    <p:sldId id="284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4" r:id="rId39"/>
    <p:sldId id="305" r:id="rId40"/>
    <p:sldId id="306" r:id="rId41"/>
    <p:sldId id="307" r:id="rId42"/>
    <p:sldId id="308" r:id="rId43"/>
    <p:sldId id="309" r:id="rId44"/>
    <p:sldId id="324" r:id="rId45"/>
    <p:sldId id="311" r:id="rId46"/>
    <p:sldId id="312" r:id="rId47"/>
    <p:sldId id="313" r:id="rId48"/>
    <p:sldId id="314" r:id="rId49"/>
    <p:sldId id="328" r:id="rId50"/>
    <p:sldId id="329" r:id="rId51"/>
    <p:sldId id="330" r:id="rId52"/>
    <p:sldId id="331" r:id="rId53"/>
    <p:sldId id="332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5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58"/>
    <a:srgbClr val="DAE3F3"/>
    <a:srgbClr val="3D19EF"/>
    <a:srgbClr val="0F2539"/>
    <a:srgbClr val="2308EA"/>
    <a:srgbClr val="3136FF"/>
    <a:srgbClr val="2E0ECC"/>
    <a:srgbClr val="151236"/>
    <a:srgbClr val="2F1A1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8274" autoAdjust="0"/>
  </p:normalViewPr>
  <p:slideViewPr>
    <p:cSldViewPr snapToGrid="0">
      <p:cViewPr varScale="1">
        <p:scale>
          <a:sx n="86" d="100"/>
          <a:sy n="86" d="100"/>
        </p:scale>
        <p:origin x="10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F90-314D-46AE-9B0C-D8E8A82A05A1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07D3-97CD-4E66-8E5C-EF6B52D9D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77BDC-96C6-4311-AAB9-3062B10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F16227-C070-470A-8668-C1222337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FF3BE-DC2C-452C-8C37-674ECE6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B6022-5082-4DA6-8B5F-9E04CC9C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D9936-EDE1-4D8F-AB10-4D611A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BBF4E-BD93-4034-BAA9-E14DC8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5CB8A5-6C07-4BE4-BDA7-C50A9769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DFDBF9-58FF-4D9D-827D-92457847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14FF2-4FBD-44B5-9BA1-F7930BB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B09B1-F0AA-490D-ACEB-2204C72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FA486D-C854-4B26-8A3C-E9B7C469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1CA643-6809-42FF-A9CC-6F12D8CEB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4836E-5652-4442-884E-8D8D052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9FD8A-512E-408F-91D6-54FC6CA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A6C8B-0010-4112-AE96-631CB88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89C9C-34BD-4B0E-B613-372B3B5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9EAF0-7A6C-472C-A4C5-0F98BCA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913AA-AE39-4DD9-9C52-0F1EA07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A4CE5-7EA5-439E-BBC2-1FD36FD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A3C19-895B-4E7C-A6C1-F254D7C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E10AD-664A-4DD9-916B-CC5EDEB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07F49B-0DF8-4B70-823D-6C255619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4B714-EC84-4467-92F8-9B7ED0E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509894-86DA-47E7-8374-FA1A0BF0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1CAD5-8C76-422D-8BE4-1786BFD3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B9A60-CEF1-48B2-B5A9-98B7E49A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C20F5-92D6-4979-BA63-494FEA51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F2CA54-431D-463D-B4B0-FD0097DD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350077-F2D9-4ECD-8E43-0842AF8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E69DB4-4720-4881-BEE2-A50C661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421B4-F794-4C67-9427-AA7B795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4D650-7F57-4BA2-9F45-9716516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637CCD-A569-4C5C-A13E-B5CA6B7A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C9847A-48F7-4311-A10E-61EE6DAF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A6F015-0665-4993-9D7F-12219733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7EA865-629D-404A-8FBD-47FAAEA1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A9B26A-4FC9-43E6-8A5B-E5BA95A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64A1EA-C7BF-46C7-9588-F90B09EF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64448B-E498-4BD3-9EF5-B76CB9F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1EF49-C6F6-48AE-9B32-469C4A0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240A9F-AC1E-4B6E-91AF-265710B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E50E8-7067-4541-B62D-31AEAB91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A95A5B-C217-4768-BA83-77FFEBD4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2EF4E1-563D-471F-98C8-8ED1A92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47595B-A71B-443D-8B07-0EE95429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FF7B07-062C-4160-8A65-65393D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63D4F-2CC1-4F9A-A630-D4BB7C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038D8-CDB9-4A65-9F9E-1C65CA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0C3F5F-1D3D-4346-848D-63045F08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C4FABA-6A62-4557-8E33-32A9CFA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E9758-7559-45F2-AD9B-2614003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58C04-511D-437F-8367-5CC6B87E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A6680-4467-4778-B7DA-2853D7B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74300-03A3-408B-9CC4-AB2AF005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89B4F2-52E5-4369-872D-941DEEDF5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964209-E5AD-472D-A5A8-757D89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CCB5C0-3EBD-4271-8162-5C68F43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B079E5-7854-4E51-B89E-42B0343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4B6CE-92FA-44DF-B44F-8A94301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4CA239-6CBF-45AC-A718-A122AFCB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53997-A095-4E4B-9C24-86F6247D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C2F-4206-441E-8D16-CC10BCBAAAD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14C142-6804-4A67-B354-808B4CC1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BBBC58-3931-4D32-8F51-D3E9BF94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bpoo.energypk.ru/wp-content/uploads/2024/10/&#1055;&#1056;&#1048;&#1050;&#1040;&#1047;-518-1.pdf" TargetMode="External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26" Type="http://schemas.openxmlformats.org/officeDocument/2006/relationships/image" Target="../media/image99.png"/><Relationship Id="rId3" Type="http://schemas.openxmlformats.org/officeDocument/2006/relationships/image" Target="../media/image1.png"/><Relationship Id="rId21" Type="http://schemas.openxmlformats.org/officeDocument/2006/relationships/hyperlink" Target="https://vk.com/schelcollege" TargetMode="External"/><Relationship Id="rId34" Type="http://schemas.openxmlformats.org/officeDocument/2006/relationships/image" Target="../media/image105.png"/><Relationship Id="rId7" Type="http://schemas.openxmlformats.org/officeDocument/2006/relationships/hyperlink" Target="https://vk.com/serpkoll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5" Type="http://schemas.openxmlformats.org/officeDocument/2006/relationships/image" Target="../media/image98.png"/><Relationship Id="rId33" Type="http://schemas.openxmlformats.org/officeDocument/2006/relationships/hyperlink" Target="mailto:mo_fiztechkoll@mosreg.ru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20" Type="http://schemas.openxmlformats.org/officeDocument/2006/relationships/hyperlink" Target="https://schelcol.ru/" TargetMode="External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rp-koll.ru/" TargetMode="External"/><Relationship Id="rId11" Type="http://schemas.openxmlformats.org/officeDocument/2006/relationships/image" Target="../media/image14.png"/><Relationship Id="rId24" Type="http://schemas.openxmlformats.org/officeDocument/2006/relationships/image" Target="../media/image97.png"/><Relationship Id="rId32" Type="http://schemas.openxmlformats.org/officeDocument/2006/relationships/hyperlink" Target="https://phystech.pro/?ysclid=m3skg0vflq726370842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26.jpe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0" Type="http://schemas.openxmlformats.org/officeDocument/2006/relationships/hyperlink" Target="https://vk.com/gbpou_mo_shet" TargetMode="External"/><Relationship Id="rId19" Type="http://schemas.microsoft.com/office/2007/relationships/hdphoto" Target="../media/hdphoto8.wdp"/><Relationship Id="rId31" Type="http://schemas.openxmlformats.org/officeDocument/2006/relationships/image" Target="../media/image104.png"/><Relationship Id="rId4" Type="http://schemas.microsoft.com/office/2007/relationships/hdphoto" Target="../media/hdphoto1.wdp"/><Relationship Id="rId9" Type="http://schemas.openxmlformats.org/officeDocument/2006/relationships/hyperlink" Target="https://vk.com/chekhovskii_tekhnikum" TargetMode="External"/><Relationship Id="rId14" Type="http://schemas.microsoft.com/office/2007/relationships/hdphoto" Target="../media/hdphoto7.wdp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6.png"/><Relationship Id="rId8" Type="http://schemas.openxmlformats.org/officeDocument/2006/relationships/hyperlink" Target="https://vk.com/stuptex" TargetMode="Externa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://scryabin-college.ru/" TargetMode="External"/><Relationship Id="rId18" Type="http://schemas.microsoft.com/office/2007/relationships/hdphoto" Target="../media/hdphoto7.wdp"/><Relationship Id="rId26" Type="http://schemas.openxmlformats.org/officeDocument/2006/relationships/image" Target="../media/image109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s://vk.com/elkollege" TargetMode="External"/><Relationship Id="rId12" Type="http://schemas.openxmlformats.org/officeDocument/2006/relationships/hyperlink" Target="https://vk.com/club131947947" TargetMode="External"/><Relationship Id="rId17" Type="http://schemas.openxmlformats.org/officeDocument/2006/relationships/image" Target="../media/image25.png"/><Relationship Id="rId25" Type="http://schemas.openxmlformats.org/officeDocument/2006/relationships/image" Target="../media/image108.png"/><Relationship Id="rId33" Type="http://schemas.openxmlformats.org/officeDocument/2006/relationships/image" Target="../media/image1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20" Type="http://schemas.openxmlformats.org/officeDocument/2006/relationships/image" Target="../media/image27.png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kollege.ru/" TargetMode="External"/><Relationship Id="rId11" Type="http://schemas.openxmlformats.org/officeDocument/2006/relationships/hyperlink" Target="http://1momk.ru/" TargetMode="External"/><Relationship Id="rId24" Type="http://schemas.openxmlformats.org/officeDocument/2006/relationships/image" Target="../media/image107.png"/><Relationship Id="rId32" Type="http://schemas.openxmlformats.org/officeDocument/2006/relationships/hyperlink" Target="tel:+7495661-71-83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8.wdp"/><Relationship Id="rId28" Type="http://schemas.openxmlformats.org/officeDocument/2006/relationships/image" Target="../media/image111.png"/><Relationship Id="rId10" Type="http://schemas.openxmlformats.org/officeDocument/2006/relationships/hyperlink" Target="https://vk.com/mocomk1" TargetMode="External"/><Relationship Id="rId19" Type="http://schemas.openxmlformats.org/officeDocument/2006/relationships/image" Target="../media/image26.jpeg"/><Relationship Id="rId31" Type="http://schemas.openxmlformats.org/officeDocument/2006/relationships/image" Target="../media/image114.png"/><Relationship Id="rId4" Type="http://schemas.microsoft.com/office/2007/relationships/hdphoto" Target="../media/hdphoto1.wdp"/><Relationship Id="rId9" Type="http://schemas.openxmlformats.org/officeDocument/2006/relationships/hyperlink" Target="http://www.momk.ru/" TargetMode="External"/><Relationship Id="rId14" Type="http://schemas.openxmlformats.org/officeDocument/2006/relationships/hyperlink" Target="https://vk.com/college_skryabina" TargetMode="External"/><Relationship Id="rId22" Type="http://schemas.openxmlformats.org/officeDocument/2006/relationships/image" Target="../media/image29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8" Type="http://schemas.openxmlformats.org/officeDocument/2006/relationships/hyperlink" Target="mailto:mo_elkolledzh@mosreg.r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5;&#1091;&#1086;&#1088;.&#1088;&#1092;/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27.png"/><Relationship Id="rId26" Type="http://schemas.openxmlformats.org/officeDocument/2006/relationships/image" Target="../media/image119.png"/><Relationship Id="rId3" Type="http://schemas.openxmlformats.org/officeDocument/2006/relationships/image" Target="../media/image1.png"/><Relationship Id="rId21" Type="http://schemas.microsoft.com/office/2007/relationships/hdphoto" Target="../media/hdphoto8.wdp"/><Relationship Id="rId7" Type="http://schemas.openxmlformats.org/officeDocument/2006/relationships/hyperlink" Target="https://vk.com/uor1mo" TargetMode="External"/><Relationship Id="rId12" Type="http://schemas.openxmlformats.org/officeDocument/2006/relationships/hyperlink" Target="https://vk.com/id712018902" TargetMode="External"/><Relationship Id="rId17" Type="http://schemas.openxmlformats.org/officeDocument/2006/relationships/image" Target="../media/image26.jpeg"/><Relationship Id="rId25" Type="http://schemas.openxmlformats.org/officeDocument/2006/relationships/image" Target="../media/image118.png"/><Relationship Id="rId2" Type="http://schemas.openxmlformats.org/officeDocument/2006/relationships/notesSlide" Target="../notesSlides/notesSlide10.xml"/><Relationship Id="rId16" Type="http://schemas.microsoft.com/office/2007/relationships/hdphoto" Target="../media/hdphoto7.wdp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or-1.ru/" TargetMode="External"/><Relationship Id="rId11" Type="http://schemas.openxmlformats.org/officeDocument/2006/relationships/hyperlink" Target="mailto:mk_1momk@mosreg.ru" TargetMode="External"/><Relationship Id="rId24" Type="http://schemas.openxmlformats.org/officeDocument/2006/relationships/image" Target="../media/image117.png"/><Relationship Id="rId5" Type="http://schemas.openxmlformats.org/officeDocument/2006/relationships/image" Target="../media/image13.png"/><Relationship Id="rId15" Type="http://schemas.openxmlformats.org/officeDocument/2006/relationships/image" Target="../media/image25.png"/><Relationship Id="rId23" Type="http://schemas.openxmlformats.org/officeDocument/2006/relationships/image" Target="../media/image116.png"/><Relationship Id="rId28" Type="http://schemas.openxmlformats.org/officeDocument/2006/relationships/image" Target="../media/image121.png"/><Relationship Id="rId10" Type="http://schemas.openxmlformats.org/officeDocument/2006/relationships/hyperlink" Target="https://vk.com/club131947947" TargetMode="External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hyperlink" Target="https://vk.com/guorbron" TargetMode="External"/><Relationship Id="rId14" Type="http://schemas.openxmlformats.org/officeDocument/2006/relationships/image" Target="../media/image15.png"/><Relationship Id="rId22" Type="http://schemas.openxmlformats.org/officeDocument/2006/relationships/hyperlink" Target="https://vk.com/prokofievcollege" TargetMode="External"/><Relationship Id="rId27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nopomokit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27.png"/><Relationship Id="rId26" Type="http://schemas.openxmlformats.org/officeDocument/2006/relationships/image" Target="../media/image125.png"/><Relationship Id="rId3" Type="http://schemas.openxmlformats.org/officeDocument/2006/relationships/image" Target="../media/image1.png"/><Relationship Id="rId21" Type="http://schemas.microsoft.com/office/2007/relationships/hdphoto" Target="../media/hdphoto8.wdp"/><Relationship Id="rId7" Type="http://schemas.openxmlformats.org/officeDocument/2006/relationships/hyperlink" Target="https://www.anomokit.ru/" TargetMode="External"/><Relationship Id="rId12" Type="http://schemas.openxmlformats.org/officeDocument/2006/relationships/hyperlink" Target="https://vk.com/gtk.znanie" TargetMode="External"/><Relationship Id="rId17" Type="http://schemas.openxmlformats.org/officeDocument/2006/relationships/image" Target="../media/image26.jpeg"/><Relationship Id="rId25" Type="http://schemas.openxmlformats.org/officeDocument/2006/relationships/image" Target="../media/image124.png"/><Relationship Id="rId2" Type="http://schemas.openxmlformats.org/officeDocument/2006/relationships/notesSlide" Target="../notesSlides/notesSlide11.xml"/><Relationship Id="rId16" Type="http://schemas.microsoft.com/office/2007/relationships/hdphoto" Target="../media/hdphoto7.wdp"/><Relationship Id="rId20" Type="http://schemas.openxmlformats.org/officeDocument/2006/relationships/image" Target="../media/image29.png"/><Relationship Id="rId29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club52166664" TargetMode="External"/><Relationship Id="rId11" Type="http://schemas.openxmlformats.org/officeDocument/2006/relationships/hyperlink" Target="http://&#1082;&#1086;&#1083;&#1083;&#1077;&#1076;&#1078;-&#1079;&#1085;&#1072;&#1085;&#1080;&#1077;.&#1088;&#1092;/" TargetMode="External"/><Relationship Id="rId24" Type="http://schemas.openxmlformats.org/officeDocument/2006/relationships/image" Target="../media/image123.png"/><Relationship Id="rId32" Type="http://schemas.openxmlformats.org/officeDocument/2006/relationships/image" Target="../media/image131.png"/><Relationship Id="rId5" Type="http://schemas.openxmlformats.org/officeDocument/2006/relationships/image" Target="../media/image13.png"/><Relationship Id="rId15" Type="http://schemas.openxmlformats.org/officeDocument/2006/relationships/image" Target="../media/image25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10" Type="http://schemas.openxmlformats.org/officeDocument/2006/relationships/hyperlink" Target="https://vk.com/olymprezerv" TargetMode="External"/><Relationship Id="rId19" Type="http://schemas.openxmlformats.org/officeDocument/2006/relationships/image" Target="../media/image18.png"/><Relationship Id="rId31" Type="http://schemas.openxmlformats.org/officeDocument/2006/relationships/image" Target="../media/image130.png"/><Relationship Id="rId4" Type="http://schemas.microsoft.com/office/2007/relationships/hdphoto" Target="../media/hdphoto1.wdp"/><Relationship Id="rId9" Type="http://schemas.openxmlformats.org/officeDocument/2006/relationships/hyperlink" Target="https://guor-shelkovo.mo.sportsng.ru/" TargetMode="External"/><Relationship Id="rId14" Type="http://schemas.openxmlformats.org/officeDocument/2006/relationships/image" Target="../media/image15.png"/><Relationship Id="rId22" Type="http://schemas.openxmlformats.org/officeDocument/2006/relationships/hyperlink" Target="https://vk.com/public212669691" TargetMode="External"/><Relationship Id="rId27" Type="http://schemas.openxmlformats.org/officeDocument/2006/relationships/image" Target="../media/image126.png"/><Relationship Id="rId30" Type="http://schemas.openxmlformats.org/officeDocument/2006/relationships/image" Target="../media/image1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newkep1993" TargetMode="External"/><Relationship Id="rId13" Type="http://schemas.openxmlformats.org/officeDocument/2006/relationships/hyperlink" Target="mailto:mokfu2015@yandex.ru" TargetMode="External"/><Relationship Id="rId18" Type="http://schemas.openxmlformats.org/officeDocument/2006/relationships/image" Target="../media/image26.jpeg"/><Relationship Id="rId26" Type="http://schemas.openxmlformats.org/officeDocument/2006/relationships/image" Target="../media/image134.png"/><Relationship Id="rId3" Type="http://schemas.openxmlformats.org/officeDocument/2006/relationships/image" Target="../media/image1.png"/><Relationship Id="rId21" Type="http://schemas.openxmlformats.org/officeDocument/2006/relationships/image" Target="../media/image29.png"/><Relationship Id="rId7" Type="http://schemas.openxmlformats.org/officeDocument/2006/relationships/hyperlink" Target="https://vk.com/lcparus" TargetMode="External"/><Relationship Id="rId12" Type="http://schemas.openxmlformats.org/officeDocument/2006/relationships/hyperlink" Target="https://vk.com/mokfu" TargetMode="External"/><Relationship Id="rId17" Type="http://schemas.microsoft.com/office/2007/relationships/hdphoto" Target="../media/hdphoto7.wdp"/><Relationship Id="rId25" Type="http://schemas.openxmlformats.org/officeDocument/2006/relationships/image" Target="../media/image13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.png"/><Relationship Id="rId20" Type="http://schemas.openxmlformats.org/officeDocument/2006/relationships/image" Target="../media/image18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rus-college.ru/o-kolledzhe" TargetMode="External"/><Relationship Id="rId11" Type="http://schemas.openxmlformats.org/officeDocument/2006/relationships/hyperlink" Target="mailto:mfks_uor_4@mosreg.ru" TargetMode="External"/><Relationship Id="rId24" Type="http://schemas.openxmlformats.org/officeDocument/2006/relationships/image" Target="../media/image132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mailto:designcollege@yandex.ru" TargetMode="External"/><Relationship Id="rId28" Type="http://schemas.openxmlformats.org/officeDocument/2006/relationships/image" Target="../media/image136.png"/><Relationship Id="rId10" Type="http://schemas.openxmlformats.org/officeDocument/2006/relationships/hyperlink" Target="https://vk.com/club4261199" TargetMode="External"/><Relationship Id="rId19" Type="http://schemas.openxmlformats.org/officeDocument/2006/relationships/image" Target="../media/image27.png"/><Relationship Id="rId31" Type="http://schemas.openxmlformats.org/officeDocument/2006/relationships/image" Target="../media/image139.png"/><Relationship Id="rId4" Type="http://schemas.microsoft.com/office/2007/relationships/hdphoto" Target="../media/hdphoto1.wdp"/><Relationship Id="rId9" Type="http://schemas.openxmlformats.org/officeDocument/2006/relationships/hyperlink" Target="mailto:&#1082;.&#1077;.&#1088;@mail.ru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8.wdp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ktex.ru/" TargetMode="External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26" Type="http://schemas.openxmlformats.org/officeDocument/2006/relationships/image" Target="../media/image145.png"/><Relationship Id="rId3" Type="http://schemas.openxmlformats.org/officeDocument/2006/relationships/image" Target="../media/image1.png"/><Relationship Id="rId21" Type="http://schemas.openxmlformats.org/officeDocument/2006/relationships/image" Target="../media/image140.png"/><Relationship Id="rId7" Type="http://schemas.openxmlformats.org/officeDocument/2006/relationships/hyperlink" Target="https://vk.com/mogokru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5" Type="http://schemas.openxmlformats.org/officeDocument/2006/relationships/image" Target="../media/image14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7.png"/><Relationship Id="rId20" Type="http://schemas.openxmlformats.org/officeDocument/2006/relationships/hyperlink" Target="https://vk.com/sbk_nf" TargetMode="External"/><Relationship Id="rId29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public130174708" TargetMode="External"/><Relationship Id="rId11" Type="http://schemas.openxmlformats.org/officeDocument/2006/relationships/image" Target="../media/image14.png"/><Relationship Id="rId24" Type="http://schemas.openxmlformats.org/officeDocument/2006/relationships/image" Target="../media/image143.png"/><Relationship Id="rId5" Type="http://schemas.openxmlformats.org/officeDocument/2006/relationships/image" Target="../media/image13.png"/><Relationship Id="rId15" Type="http://schemas.openxmlformats.org/officeDocument/2006/relationships/image" Target="../media/image26.jpe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10" Type="http://schemas.openxmlformats.org/officeDocument/2006/relationships/hyperlink" Target="mailto:mokfu2015@yandex.ru" TargetMode="External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hyperlink" Target="https://vk.com/public208911005" TargetMode="External"/><Relationship Id="rId14" Type="http://schemas.microsoft.com/office/2007/relationships/hdphoto" Target="../media/hdphoto7.wdp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hyperlink" Target="mailto:kgk.college@yandex.ru" TargetMode="External"/><Relationship Id="rId18" Type="http://schemas.openxmlformats.org/officeDocument/2006/relationships/image" Target="../media/image26.jpeg"/><Relationship Id="rId26" Type="http://schemas.openxmlformats.org/officeDocument/2006/relationships/image" Target="../media/image150.png"/><Relationship Id="rId3" Type="http://schemas.openxmlformats.org/officeDocument/2006/relationships/image" Target="../media/image1.png"/><Relationship Id="rId21" Type="http://schemas.openxmlformats.org/officeDocument/2006/relationships/image" Target="../media/image29.png"/><Relationship Id="rId34" Type="http://schemas.openxmlformats.org/officeDocument/2006/relationships/image" Target="../media/image158.png"/><Relationship Id="rId7" Type="http://schemas.openxmlformats.org/officeDocument/2006/relationships/hyperlink" Target="https://vk.com/serpcollege" TargetMode="External"/><Relationship Id="rId12" Type="http://schemas.openxmlformats.org/officeDocument/2006/relationships/hyperlink" Target="https://vk.com/kgkcollege" TargetMode="External"/><Relationship Id="rId17" Type="http://schemas.microsoft.com/office/2007/relationships/hdphoto" Target="../media/hdphoto7.wdp"/><Relationship Id="rId25" Type="http://schemas.openxmlformats.org/officeDocument/2006/relationships/image" Target="../media/image149.png"/><Relationship Id="rId33" Type="http://schemas.openxmlformats.org/officeDocument/2006/relationships/image" Target="../media/image15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5.png"/><Relationship Id="rId20" Type="http://schemas.openxmlformats.org/officeDocument/2006/relationships/image" Target="../media/image18.png"/><Relationship Id="rId29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goc.ru/" TargetMode="External"/><Relationship Id="rId11" Type="http://schemas.openxmlformats.org/officeDocument/2006/relationships/hyperlink" Target="https://vk.com/tekspo" TargetMode="External"/><Relationship Id="rId24" Type="http://schemas.openxmlformats.org/officeDocument/2006/relationships/hyperlink" Target="http://lidercollege.ru/" TargetMode="External"/><Relationship Id="rId32" Type="http://schemas.openxmlformats.org/officeDocument/2006/relationships/image" Target="../media/image156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s://vk.com/lidercollege" TargetMode="External"/><Relationship Id="rId28" Type="http://schemas.openxmlformats.org/officeDocument/2006/relationships/image" Target="../media/image152.png"/><Relationship Id="rId10" Type="http://schemas.openxmlformats.org/officeDocument/2006/relationships/hyperlink" Target="https://tecspo.ru/" TargetMode="External"/><Relationship Id="rId19" Type="http://schemas.openxmlformats.org/officeDocument/2006/relationships/image" Target="../media/image27.png"/><Relationship Id="rId31" Type="http://schemas.openxmlformats.org/officeDocument/2006/relationships/image" Target="../media/image155.png"/><Relationship Id="rId4" Type="http://schemas.microsoft.com/office/2007/relationships/hdphoto" Target="../media/hdphoto1.wdp"/><Relationship Id="rId9" Type="http://schemas.openxmlformats.org/officeDocument/2006/relationships/hyperlink" Target="https://vk.com/college_mirznaniy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8.wdp"/><Relationship Id="rId27" Type="http://schemas.openxmlformats.org/officeDocument/2006/relationships/image" Target="../media/image151.png"/><Relationship Id="rId30" Type="http://schemas.openxmlformats.org/officeDocument/2006/relationships/image" Target="../media/image154.png"/><Relationship Id="rId8" Type="http://schemas.openxmlformats.org/officeDocument/2006/relationships/hyperlink" Target="http://college.nou-mirznaniy.r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ege-mok.ru/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26" Type="http://schemas.openxmlformats.org/officeDocument/2006/relationships/image" Target="../media/image164.png"/><Relationship Id="rId3" Type="http://schemas.openxmlformats.org/officeDocument/2006/relationships/image" Target="../media/image1.png"/><Relationship Id="rId21" Type="http://schemas.openxmlformats.org/officeDocument/2006/relationships/image" Target="../media/image159.png"/><Relationship Id="rId7" Type="http://schemas.openxmlformats.org/officeDocument/2006/relationships/hyperlink" Target="https://vk.com/pssi_club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27.png"/><Relationship Id="rId25" Type="http://schemas.openxmlformats.org/officeDocument/2006/relationships/image" Target="../media/image16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6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odolsk-ssc.ru/" TargetMode="External"/><Relationship Id="rId11" Type="http://schemas.openxmlformats.org/officeDocument/2006/relationships/hyperlink" Target="https://vk.com/kitcollegeodi" TargetMode="External"/><Relationship Id="rId24" Type="http://schemas.openxmlformats.org/officeDocument/2006/relationships/image" Target="../media/image162.png"/><Relationship Id="rId5" Type="http://schemas.openxmlformats.org/officeDocument/2006/relationships/image" Target="../media/image13.png"/><Relationship Id="rId15" Type="http://schemas.microsoft.com/office/2007/relationships/hdphoto" Target="../media/hdphoto7.wdp"/><Relationship Id="rId23" Type="http://schemas.openxmlformats.org/officeDocument/2006/relationships/image" Target="../media/image161.png"/><Relationship Id="rId10" Type="http://schemas.openxmlformats.org/officeDocument/2006/relationships/hyperlink" Target="https://kolledzh-odintsovo.ru/" TargetMode="External"/><Relationship Id="rId19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25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college-gsc.ru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26" Type="http://schemas.openxmlformats.org/officeDocument/2006/relationships/image" Target="../media/image169.png"/><Relationship Id="rId3" Type="http://schemas.openxmlformats.org/officeDocument/2006/relationships/image" Target="../media/image1.png"/><Relationship Id="rId21" Type="http://schemas.openxmlformats.org/officeDocument/2006/relationships/hyperlink" Target="https://uor-zvenigorod.ru/" TargetMode="External"/><Relationship Id="rId7" Type="http://schemas.openxmlformats.org/officeDocument/2006/relationships/hyperlink" Target="tel:+7%20(496)%20425-78-75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27.png"/><Relationship Id="rId25" Type="http://schemas.openxmlformats.org/officeDocument/2006/relationships/image" Target="../media/image16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6.jpeg"/><Relationship Id="rId20" Type="http://schemas.microsoft.com/office/2007/relationships/hdphoto" Target="../media/hdphoto8.wdp"/><Relationship Id="rId29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ggtu_official" TargetMode="External"/><Relationship Id="rId11" Type="http://schemas.openxmlformats.org/officeDocument/2006/relationships/hyperlink" Target="tel:+7%20(812)%20297-20-95" TargetMode="External"/><Relationship Id="rId24" Type="http://schemas.openxmlformats.org/officeDocument/2006/relationships/image" Target="../media/image167.png"/><Relationship Id="rId5" Type="http://schemas.openxmlformats.org/officeDocument/2006/relationships/image" Target="../media/image13.png"/><Relationship Id="rId15" Type="http://schemas.microsoft.com/office/2007/relationships/hdphoto" Target="../media/hdphoto7.wdp"/><Relationship Id="rId23" Type="http://schemas.openxmlformats.org/officeDocument/2006/relationships/image" Target="../media/image166.png"/><Relationship Id="rId28" Type="http://schemas.openxmlformats.org/officeDocument/2006/relationships/image" Target="../media/image171.png"/><Relationship Id="rId10" Type="http://schemas.openxmlformats.org/officeDocument/2006/relationships/hyperlink" Target="https://gukolomna.ru/sveden/common/" TargetMode="External"/><Relationship Id="rId19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hyperlink" Target="https://kit-p.ru/" TargetMode="External"/><Relationship Id="rId14" Type="http://schemas.openxmlformats.org/officeDocument/2006/relationships/image" Target="../media/image25.png"/><Relationship Id="rId22" Type="http://schemas.openxmlformats.org/officeDocument/2006/relationships/hyperlink" Target="https://vk.com/uor_zvenigorod" TargetMode="External"/><Relationship Id="rId27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mfks_uor_3@mosreg.ru" TargetMode="External"/><Relationship Id="rId13" Type="http://schemas.openxmlformats.org/officeDocument/2006/relationships/image" Target="../media/image26.jpeg"/><Relationship Id="rId18" Type="http://schemas.openxmlformats.org/officeDocument/2006/relationships/image" Target="../media/image166.png"/><Relationship Id="rId3" Type="http://schemas.openxmlformats.org/officeDocument/2006/relationships/image" Target="../media/image1.png"/><Relationship Id="rId7" Type="http://schemas.openxmlformats.org/officeDocument/2006/relationships/hyperlink" Target="mailto:mfks_uor_5@mosreg.ru" TargetMode="External"/><Relationship Id="rId12" Type="http://schemas.microsoft.com/office/2007/relationships/hdphoto" Target="../media/hdphoto7.wdp"/><Relationship Id="rId17" Type="http://schemas.microsoft.com/office/2007/relationships/hdphoto" Target="../media/hdphoto8.wdp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9.png"/><Relationship Id="rId20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uor5football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173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.png"/><Relationship Id="rId7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6/04/&#1055;&#1045;&#1056;&#1045;&#1063;&#1045;&#1053;&#1068;_&#1089;&#1087;&#1077;&#1094;&#1080;&#1072;&#1083;&#1100;&#1085;&#1086;&#1089;&#1090;&#1077;&#1081;_&#1080;_&#1087;&#1088;&#1086;&#1092;&#1077;&#1089;&#1089;&#1080;&#1081;_&#1085;&#1072;_2026-2027-&#1087;&#1077;&#1088;&#1077;&#1076;&#1077;&#1083;&#1072;&#1090;&#1100;-2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jpeg"/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3.png"/><Relationship Id="rId10" Type="http://schemas.openxmlformats.org/officeDocument/2006/relationships/image" Target="../media/image175.png"/><Relationship Id="rId4" Type="http://schemas.microsoft.com/office/2007/relationships/hdphoto" Target="../media/hdphoto1.wdp"/><Relationship Id="rId9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80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3.png"/><Relationship Id="rId10" Type="http://schemas.openxmlformats.org/officeDocument/2006/relationships/image" Target="../media/image183.png"/><Relationship Id="rId4" Type="http://schemas.microsoft.com/office/2007/relationships/hdphoto" Target="../media/hdphoto1.wdp"/><Relationship Id="rId9" Type="http://schemas.openxmlformats.org/officeDocument/2006/relationships/image" Target="../media/image182.png"/><Relationship Id="rId14" Type="http://schemas.openxmlformats.org/officeDocument/2006/relationships/image" Target="../media/image1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86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5" Type="http://schemas.openxmlformats.org/officeDocument/2006/relationships/image" Target="../media/image13.png"/><Relationship Id="rId10" Type="http://schemas.openxmlformats.org/officeDocument/2006/relationships/image" Target="../media/image189.png"/><Relationship Id="rId4" Type="http://schemas.microsoft.com/office/2007/relationships/hdphoto" Target="../media/hdphoto1.wdp"/><Relationship Id="rId9" Type="http://schemas.openxmlformats.org/officeDocument/2006/relationships/image" Target="../media/image188.png"/><Relationship Id="rId14" Type="http://schemas.openxmlformats.org/officeDocument/2006/relationships/image" Target="../media/image1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92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image" Target="../media/image195.png"/><Relationship Id="rId5" Type="http://schemas.openxmlformats.org/officeDocument/2006/relationships/image" Target="../media/image13.png"/><Relationship Id="rId10" Type="http://schemas.openxmlformats.org/officeDocument/2006/relationships/image" Target="../media/image194.png"/><Relationship Id="rId4" Type="http://schemas.microsoft.com/office/2007/relationships/hdphoto" Target="../media/hdphoto1.wdp"/><Relationship Id="rId9" Type="http://schemas.openxmlformats.org/officeDocument/2006/relationships/image" Target="../media/image176.png"/><Relationship Id="rId14" Type="http://schemas.openxmlformats.org/officeDocument/2006/relationships/image" Target="../media/image1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97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5" Type="http://schemas.openxmlformats.org/officeDocument/2006/relationships/image" Target="../media/image13.png"/><Relationship Id="rId10" Type="http://schemas.openxmlformats.org/officeDocument/2006/relationships/image" Target="../media/image200.png"/><Relationship Id="rId4" Type="http://schemas.microsoft.com/office/2007/relationships/hdphoto" Target="../media/hdphoto1.wdp"/><Relationship Id="rId9" Type="http://schemas.openxmlformats.org/officeDocument/2006/relationships/image" Target="../media/image199.png"/><Relationship Id="rId14" Type="http://schemas.openxmlformats.org/officeDocument/2006/relationships/image" Target="../media/image1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.png"/><Relationship Id="rId7" Type="http://schemas.openxmlformats.org/officeDocument/2006/relationships/image" Target="../media/image203.png"/><Relationship Id="rId12" Type="http://schemas.openxmlformats.org/officeDocument/2006/relationships/image" Target="../media/image1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11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78.jpeg"/><Relationship Id="rId4" Type="http://schemas.microsoft.com/office/2007/relationships/hdphoto" Target="../media/hdphoto1.wdp"/><Relationship Id="rId9" Type="http://schemas.openxmlformats.org/officeDocument/2006/relationships/image" Target="../media/image20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00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6.png"/><Relationship Id="rId11" Type="http://schemas.openxmlformats.org/officeDocument/2006/relationships/image" Target="../media/image210.png"/><Relationship Id="rId5" Type="http://schemas.openxmlformats.org/officeDocument/2006/relationships/image" Target="../media/image13.png"/><Relationship Id="rId10" Type="http://schemas.openxmlformats.org/officeDocument/2006/relationships/image" Target="../media/image209.png"/><Relationship Id="rId4" Type="http://schemas.microsoft.com/office/2007/relationships/hdphoto" Target="../media/hdphoto1.wdp"/><Relationship Id="rId9" Type="http://schemas.openxmlformats.org/officeDocument/2006/relationships/image" Target="../media/image208.png"/><Relationship Id="rId14" Type="http://schemas.openxmlformats.org/officeDocument/2006/relationships/image" Target="../media/image1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12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13.png"/><Relationship Id="rId10" Type="http://schemas.openxmlformats.org/officeDocument/2006/relationships/image" Target="../media/image215.jpeg"/><Relationship Id="rId4" Type="http://schemas.microsoft.com/office/2007/relationships/hdphoto" Target="../media/hdphoto1.wdp"/><Relationship Id="rId9" Type="http://schemas.openxmlformats.org/officeDocument/2006/relationships/image" Target="../media/image214.png"/><Relationship Id="rId14" Type="http://schemas.openxmlformats.org/officeDocument/2006/relationships/image" Target="../media/image1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1.png"/><Relationship Id="rId3" Type="http://schemas.openxmlformats.org/officeDocument/2006/relationships/image" Target="../media/image1.png"/><Relationship Id="rId7" Type="http://schemas.openxmlformats.org/officeDocument/2006/relationships/image" Target="../media/image217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11" Type="http://schemas.openxmlformats.org/officeDocument/2006/relationships/image" Target="../media/image220.png"/><Relationship Id="rId5" Type="http://schemas.openxmlformats.org/officeDocument/2006/relationships/image" Target="../media/image13.png"/><Relationship Id="rId15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10" Type="http://schemas.openxmlformats.org/officeDocument/2006/relationships/image" Target="../media/image208.png"/><Relationship Id="rId4" Type="http://schemas.microsoft.com/office/2007/relationships/hdphoto" Target="../media/hdphoto1.wdp"/><Relationship Id="rId9" Type="http://schemas.openxmlformats.org/officeDocument/2006/relationships/image" Target="../media/image219.png"/><Relationship Id="rId14" Type="http://schemas.openxmlformats.org/officeDocument/2006/relationships/image" Target="../media/image17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4.wdp"/><Relationship Id="rId18" Type="http://schemas.openxmlformats.org/officeDocument/2006/relationships/image" Target="../media/image23.png"/><Relationship Id="rId26" Type="http://schemas.openxmlformats.org/officeDocument/2006/relationships/hyperlink" Target="mailto:college_service@adm.kaluga.ru" TargetMode="External"/><Relationship Id="rId3" Type="http://schemas.microsoft.com/office/2007/relationships/hdphoto" Target="../media/hdphoto1.wdp"/><Relationship Id="rId21" Type="http://schemas.openxmlformats.org/officeDocument/2006/relationships/hyperlink" Target="https://bpoo.energypk.ru/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5" Type="http://schemas.openxmlformats.org/officeDocument/2006/relationships/hyperlink" Target="http://kksd.edusite.ru/" TargetMode="External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hyperlink" Target="tel:+7(961)%20122-21-91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hyperlink" Target="https://vk.com/bpoo_energypk" TargetMode="External"/><Relationship Id="rId10" Type="http://schemas.openxmlformats.org/officeDocument/2006/relationships/image" Target="../media/image17.jpeg"/><Relationship Id="rId19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20.jpeg"/><Relationship Id="rId22" Type="http://schemas.openxmlformats.org/officeDocument/2006/relationships/hyperlink" Target="mailto:mo_energy_bpoo@mosreg.ru" TargetMode="External"/><Relationship Id="rId27" Type="http://schemas.openxmlformats.org/officeDocument/2006/relationships/hyperlink" Target="https://vk.com/public209229541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23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13.png"/><Relationship Id="rId10" Type="http://schemas.openxmlformats.org/officeDocument/2006/relationships/image" Target="../media/image226.jpeg"/><Relationship Id="rId4" Type="http://schemas.microsoft.com/office/2007/relationships/hdphoto" Target="../media/hdphoto1.wdp"/><Relationship Id="rId9" Type="http://schemas.openxmlformats.org/officeDocument/2006/relationships/image" Target="../media/image225.png"/><Relationship Id="rId14" Type="http://schemas.openxmlformats.org/officeDocument/2006/relationships/image" Target="../media/image1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29.png"/><Relationship Id="rId12" Type="http://schemas.openxmlformats.org/officeDocument/2006/relationships/image" Target="../media/image17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13.png"/><Relationship Id="rId10" Type="http://schemas.openxmlformats.org/officeDocument/2006/relationships/image" Target="../media/image232.png"/><Relationship Id="rId4" Type="http://schemas.microsoft.com/office/2007/relationships/hdphoto" Target="../media/hdphoto1.wdp"/><Relationship Id="rId9" Type="http://schemas.openxmlformats.org/officeDocument/2006/relationships/image" Target="../media/image231.png"/><Relationship Id="rId14" Type="http://schemas.openxmlformats.org/officeDocument/2006/relationships/image" Target="../media/image1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178.jpeg"/><Relationship Id="rId3" Type="http://schemas.openxmlformats.org/officeDocument/2006/relationships/image" Target="../media/image1.png"/><Relationship Id="rId7" Type="http://schemas.openxmlformats.org/officeDocument/2006/relationships/image" Target="../media/image235.png"/><Relationship Id="rId12" Type="http://schemas.openxmlformats.org/officeDocument/2006/relationships/image" Target="../media/image2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11" Type="http://schemas.openxmlformats.org/officeDocument/2006/relationships/image" Target="../media/image238.png"/><Relationship Id="rId5" Type="http://schemas.openxmlformats.org/officeDocument/2006/relationships/image" Target="../media/image13.png"/><Relationship Id="rId15" Type="http://schemas.openxmlformats.org/officeDocument/2006/relationships/image" Target="../media/image175.png"/><Relationship Id="rId10" Type="http://schemas.openxmlformats.org/officeDocument/2006/relationships/image" Target="../media/image237.png"/><Relationship Id="rId4" Type="http://schemas.microsoft.com/office/2007/relationships/hdphoto" Target="../media/hdphoto1.wdp"/><Relationship Id="rId9" Type="http://schemas.openxmlformats.org/officeDocument/2006/relationships/image" Target="../media/image236.png"/><Relationship Id="rId14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3" Type="http://schemas.openxmlformats.org/officeDocument/2006/relationships/image" Target="../media/image245.png"/><Relationship Id="rId3" Type="http://schemas.openxmlformats.org/officeDocument/2006/relationships/image" Target="../media/image1.png"/><Relationship Id="rId7" Type="http://schemas.openxmlformats.org/officeDocument/2006/relationships/image" Target="../media/image240.png"/><Relationship Id="rId12" Type="http://schemas.openxmlformats.org/officeDocument/2006/relationships/image" Target="../media/image244.png"/><Relationship Id="rId17" Type="http://schemas.openxmlformats.org/officeDocument/2006/relationships/image" Target="../media/image175.png"/><Relationship Id="rId2" Type="http://schemas.openxmlformats.org/officeDocument/2006/relationships/notesSlide" Target="../notesSlides/notesSlide31.xml"/><Relationship Id="rId1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11" Type="http://schemas.openxmlformats.org/officeDocument/2006/relationships/image" Target="../media/image243.png"/><Relationship Id="rId5" Type="http://schemas.openxmlformats.org/officeDocument/2006/relationships/image" Target="../media/image13.png"/><Relationship Id="rId15" Type="http://schemas.openxmlformats.org/officeDocument/2006/relationships/image" Target="../media/image178.jpeg"/><Relationship Id="rId10" Type="http://schemas.openxmlformats.org/officeDocument/2006/relationships/image" Target="../media/image242.png"/><Relationship Id="rId4" Type="http://schemas.microsoft.com/office/2007/relationships/hdphoto" Target="../media/hdphoto1.wdp"/><Relationship Id="rId9" Type="http://schemas.openxmlformats.org/officeDocument/2006/relationships/image" Target="../media/image241.png"/><Relationship Id="rId14" Type="http://schemas.openxmlformats.org/officeDocument/2006/relationships/image" Target="../media/image2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178.jpeg"/><Relationship Id="rId3" Type="http://schemas.openxmlformats.org/officeDocument/2006/relationships/image" Target="../media/image1.png"/><Relationship Id="rId7" Type="http://schemas.openxmlformats.org/officeDocument/2006/relationships/image" Target="../media/image248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png"/><Relationship Id="rId11" Type="http://schemas.openxmlformats.org/officeDocument/2006/relationships/image" Target="../media/image252.png"/><Relationship Id="rId5" Type="http://schemas.openxmlformats.org/officeDocument/2006/relationships/image" Target="../media/image13.png"/><Relationship Id="rId15" Type="http://schemas.openxmlformats.org/officeDocument/2006/relationships/image" Target="../media/image175.png"/><Relationship Id="rId10" Type="http://schemas.openxmlformats.org/officeDocument/2006/relationships/image" Target="../media/image251.png"/><Relationship Id="rId4" Type="http://schemas.microsoft.com/office/2007/relationships/hdphoto" Target="../media/hdphoto1.wdp"/><Relationship Id="rId9" Type="http://schemas.openxmlformats.org/officeDocument/2006/relationships/image" Target="../media/image250.png"/><Relationship Id="rId14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178.jpeg"/><Relationship Id="rId3" Type="http://schemas.openxmlformats.org/officeDocument/2006/relationships/image" Target="../media/image1.png"/><Relationship Id="rId7" Type="http://schemas.openxmlformats.org/officeDocument/2006/relationships/image" Target="../media/image254.png"/><Relationship Id="rId12" Type="http://schemas.openxmlformats.org/officeDocument/2006/relationships/image" Target="../media/image2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257.png"/><Relationship Id="rId5" Type="http://schemas.openxmlformats.org/officeDocument/2006/relationships/image" Target="../media/image13.png"/><Relationship Id="rId15" Type="http://schemas.openxmlformats.org/officeDocument/2006/relationships/image" Target="../media/image175.png"/><Relationship Id="rId10" Type="http://schemas.openxmlformats.org/officeDocument/2006/relationships/image" Target="../media/image256.png"/><Relationship Id="rId4" Type="http://schemas.microsoft.com/office/2007/relationships/hdphoto" Target="../media/hdphoto1.wdp"/><Relationship Id="rId9" Type="http://schemas.openxmlformats.org/officeDocument/2006/relationships/image" Target="../media/image253.png"/><Relationship Id="rId14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65.png"/><Relationship Id="rId3" Type="http://schemas.openxmlformats.org/officeDocument/2006/relationships/image" Target="../media/image1.png"/><Relationship Id="rId7" Type="http://schemas.openxmlformats.org/officeDocument/2006/relationships/image" Target="../media/image260.png"/><Relationship Id="rId12" Type="http://schemas.openxmlformats.org/officeDocument/2006/relationships/image" Target="../media/image264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11" Type="http://schemas.openxmlformats.org/officeDocument/2006/relationships/image" Target="../media/image263.png"/><Relationship Id="rId5" Type="http://schemas.openxmlformats.org/officeDocument/2006/relationships/image" Target="../media/image13.png"/><Relationship Id="rId15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10" Type="http://schemas.openxmlformats.org/officeDocument/2006/relationships/image" Target="../media/image262.png"/><Relationship Id="rId4" Type="http://schemas.microsoft.com/office/2007/relationships/hdphoto" Target="../media/hdphoto1.wdp"/><Relationship Id="rId9" Type="http://schemas.openxmlformats.org/officeDocument/2006/relationships/image" Target="../media/image261.png"/><Relationship Id="rId14" Type="http://schemas.openxmlformats.org/officeDocument/2006/relationships/image" Target="../media/image17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240.png"/><Relationship Id="rId3" Type="http://schemas.openxmlformats.org/officeDocument/2006/relationships/image" Target="../media/image1.png"/><Relationship Id="rId7" Type="http://schemas.openxmlformats.org/officeDocument/2006/relationships/image" Target="../media/image251.png"/><Relationship Id="rId12" Type="http://schemas.openxmlformats.org/officeDocument/2006/relationships/image" Target="../media/image269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png"/><Relationship Id="rId11" Type="http://schemas.openxmlformats.org/officeDocument/2006/relationships/image" Target="../media/image178.jpeg"/><Relationship Id="rId5" Type="http://schemas.openxmlformats.org/officeDocument/2006/relationships/image" Target="../media/image13.png"/><Relationship Id="rId15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10" Type="http://schemas.openxmlformats.org/officeDocument/2006/relationships/image" Target="../media/image268.png"/><Relationship Id="rId4" Type="http://schemas.microsoft.com/office/2007/relationships/hdphoto" Target="../media/hdphoto1.wdp"/><Relationship Id="rId9" Type="http://schemas.openxmlformats.org/officeDocument/2006/relationships/image" Target="../media/image267.png"/><Relationship Id="rId14" Type="http://schemas.openxmlformats.org/officeDocument/2006/relationships/image" Target="../media/image2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191.png"/><Relationship Id="rId3" Type="http://schemas.openxmlformats.org/officeDocument/2006/relationships/image" Target="../media/image1.png"/><Relationship Id="rId7" Type="http://schemas.openxmlformats.org/officeDocument/2006/relationships/image" Target="../media/image176.png"/><Relationship Id="rId12" Type="http://schemas.openxmlformats.org/officeDocument/2006/relationships/image" Target="../media/image202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223.png"/><Relationship Id="rId5" Type="http://schemas.openxmlformats.org/officeDocument/2006/relationships/image" Target="../media/image13.png"/><Relationship Id="rId15" Type="http://schemas.openxmlformats.org/officeDocument/2006/relationships/image" Target="../media/image242.png"/><Relationship Id="rId10" Type="http://schemas.openxmlformats.org/officeDocument/2006/relationships/image" Target="../media/image177.png"/><Relationship Id="rId4" Type="http://schemas.microsoft.com/office/2007/relationships/hdphoto" Target="../media/hdphoto1.wdp"/><Relationship Id="rId9" Type="http://schemas.openxmlformats.org/officeDocument/2006/relationships/image" Target="../media/image238.png"/><Relationship Id="rId14" Type="http://schemas.openxmlformats.org/officeDocument/2006/relationships/image" Target="../media/image2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1.png"/><Relationship Id="rId7" Type="http://schemas.openxmlformats.org/officeDocument/2006/relationships/image" Target="../media/image27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vskcollege" TargetMode="External"/><Relationship Id="rId18" Type="http://schemas.microsoft.com/office/2007/relationships/hdphoto" Target="../media/hdphoto7.wdp"/><Relationship Id="rId26" Type="http://schemas.openxmlformats.org/officeDocument/2006/relationships/image" Target="../media/image31.png"/><Relationship Id="rId3" Type="http://schemas.openxmlformats.org/officeDocument/2006/relationships/image" Target="../media/image1.png"/><Relationship Id="rId21" Type="http://schemas.openxmlformats.org/officeDocument/2006/relationships/image" Target="../media/image28.png"/><Relationship Id="rId7" Type="http://schemas.openxmlformats.org/officeDocument/2006/relationships/hyperlink" Target="https://vk.com/zhatofficial_professionalitet" TargetMode="External"/><Relationship Id="rId12" Type="http://schemas.openxmlformats.org/officeDocument/2006/relationships/hyperlink" Target="http://&#1074;&#1086;&#1089;&#1082;&#1086;&#1083;&#1083;&#1077;&#1076;&#1078;.&#1088;&#1092;/" TargetMode="External"/><Relationship Id="rId17" Type="http://schemas.openxmlformats.org/officeDocument/2006/relationships/image" Target="../media/image25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27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hat.ru/" TargetMode="External"/><Relationship Id="rId11" Type="http://schemas.openxmlformats.org/officeDocument/2006/relationships/hyperlink" Target="https://vk.com/mogadk_bronnizi" TargetMode="External"/><Relationship Id="rId24" Type="http://schemas.microsoft.com/office/2007/relationships/hdphoto" Target="../media/hdphoto8.wdp"/><Relationship Id="rId32" Type="http://schemas.openxmlformats.org/officeDocument/2006/relationships/image" Target="../media/image37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hyperlink" Target="http://avtocollege.ru/" TargetMode="External"/><Relationship Id="rId19" Type="http://schemas.openxmlformats.org/officeDocument/2006/relationships/image" Target="../media/image26.jpeg"/><Relationship Id="rId31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hyperlink" Target="https://vk.com/vatholmogorka" TargetMode="External"/><Relationship Id="rId14" Type="http://schemas.openxmlformats.org/officeDocument/2006/relationships/hyperlink" Target="https://vk.com/gubernsky_college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8" Type="http://schemas.openxmlformats.org/officeDocument/2006/relationships/hyperlink" Target="https://vatholmogorka.ru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1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3" Type="http://schemas.openxmlformats.org/officeDocument/2006/relationships/image" Target="../media/image1.png"/><Relationship Id="rId7" Type="http://schemas.openxmlformats.org/officeDocument/2006/relationships/image" Target="../media/image27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1.png"/><Relationship Id="rId7" Type="http://schemas.openxmlformats.org/officeDocument/2006/relationships/image" Target="../media/image27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1.png"/><Relationship Id="rId7" Type="http://schemas.openxmlformats.org/officeDocument/2006/relationships/image" Target="../media/image2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1.png"/><Relationship Id="rId7" Type="http://schemas.openxmlformats.org/officeDocument/2006/relationships/image" Target="../media/image20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1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1.png"/><Relationship Id="rId7" Type="http://schemas.openxmlformats.org/officeDocument/2006/relationships/image" Target="../media/image2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1.png"/><Relationship Id="rId7" Type="http://schemas.openxmlformats.org/officeDocument/2006/relationships/image" Target="../media/image2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jpeg"/><Relationship Id="rId13" Type="http://schemas.openxmlformats.org/officeDocument/2006/relationships/image" Target="../media/image292.png"/><Relationship Id="rId18" Type="http://schemas.openxmlformats.org/officeDocument/2006/relationships/image" Target="../media/image297.jpe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295.png"/><Relationship Id="rId20" Type="http://schemas.openxmlformats.org/officeDocument/2006/relationships/image" Target="../media/image2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290.jpeg"/><Relationship Id="rId24" Type="http://schemas.openxmlformats.org/officeDocument/2006/relationships/image" Target="../media/image301.png"/><Relationship Id="rId5" Type="http://schemas.openxmlformats.org/officeDocument/2006/relationships/image" Target="../media/image13.png"/><Relationship Id="rId15" Type="http://schemas.openxmlformats.org/officeDocument/2006/relationships/image" Target="../media/image294.png"/><Relationship Id="rId23" Type="http://schemas.openxmlformats.org/officeDocument/2006/relationships/image" Target="../media/image176.png"/><Relationship Id="rId10" Type="http://schemas.openxmlformats.org/officeDocument/2006/relationships/image" Target="../media/image289.png"/><Relationship Id="rId19" Type="http://schemas.openxmlformats.org/officeDocument/2006/relationships/image" Target="../media/image298.jpeg"/><Relationship Id="rId4" Type="http://schemas.microsoft.com/office/2007/relationships/hdphoto" Target="../media/hdphoto1.wdp"/><Relationship Id="rId9" Type="http://schemas.openxmlformats.org/officeDocument/2006/relationships/image" Target="../media/image288.png"/><Relationship Id="rId14" Type="http://schemas.openxmlformats.org/officeDocument/2006/relationships/image" Target="../media/image293.png"/><Relationship Id="rId22" Type="http://schemas.openxmlformats.org/officeDocument/2006/relationships/image" Target="../media/image300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vskcollege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35.png"/><Relationship Id="rId3" Type="http://schemas.openxmlformats.org/officeDocument/2006/relationships/image" Target="../media/image1.png"/><Relationship Id="rId21" Type="http://schemas.openxmlformats.org/officeDocument/2006/relationships/image" Target="../media/image26.jpeg"/><Relationship Id="rId34" Type="http://schemas.openxmlformats.org/officeDocument/2006/relationships/image" Target="../media/image44.png"/><Relationship Id="rId7" Type="http://schemas.openxmlformats.org/officeDocument/2006/relationships/hyperlink" Target="mailto:mo_gapouegor@mosreg.ru" TargetMode="External"/><Relationship Id="rId12" Type="http://schemas.openxmlformats.org/officeDocument/2006/relationships/hyperlink" Target="mailto:mo_kolagrkoll@mosreg.ru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8.wdp"/><Relationship Id="rId3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hyperlink" Target="mailto:mo_kollkolom@mosreg.ru" TargetMode="External"/><Relationship Id="rId20" Type="http://schemas.microsoft.com/office/2007/relationships/hdphoto" Target="../media/hdphoto7.wdp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7;&#1075;&#1086;&#1088;&#1100;&#1077;&#1074;&#1089;&#1082;-&#1090;&#1077;&#1093;&#1085;&#1080;&#1082;&#1091;&#1084;.&#1088;&#1092;/" TargetMode="External"/><Relationship Id="rId11" Type="http://schemas.openxmlformats.org/officeDocument/2006/relationships/hyperlink" Target="https://vk.com/agrokol" TargetMode="External"/><Relationship Id="rId24" Type="http://schemas.openxmlformats.org/officeDocument/2006/relationships/image" Target="../media/image29.png"/><Relationship Id="rId32" Type="http://schemas.openxmlformats.org/officeDocument/2006/relationships/image" Target="../media/image42.png"/><Relationship Id="rId5" Type="http://schemas.openxmlformats.org/officeDocument/2006/relationships/image" Target="../media/image13.png"/><Relationship Id="rId15" Type="http://schemas.openxmlformats.org/officeDocument/2006/relationships/hyperlink" Target="https://vk.com/college_kolomna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40.png"/><Relationship Id="rId36" Type="http://schemas.openxmlformats.org/officeDocument/2006/relationships/image" Target="../media/image46.png"/><Relationship Id="rId10" Type="http://schemas.openxmlformats.org/officeDocument/2006/relationships/hyperlink" Target="https://agrokol-kolomna.ru/" TargetMode="External"/><Relationship Id="rId19" Type="http://schemas.openxmlformats.org/officeDocument/2006/relationships/image" Target="../media/image25.png"/><Relationship Id="rId31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hyperlink" Target="https://vk.com/public106937672" TargetMode="External"/><Relationship Id="rId14" Type="http://schemas.openxmlformats.org/officeDocument/2006/relationships/hyperlink" Target="https://college-kolomna.ru/" TargetMode="External"/><Relationship Id="rId22" Type="http://schemas.openxmlformats.org/officeDocument/2006/relationships/image" Target="../media/image27.png"/><Relationship Id="rId27" Type="http://schemas.openxmlformats.org/officeDocument/2006/relationships/image" Target="../media/image39.png"/><Relationship Id="rId30" Type="http://schemas.openxmlformats.org/officeDocument/2006/relationships/image" Target="../media/image31.png"/><Relationship Id="rId35" Type="http://schemas.openxmlformats.org/officeDocument/2006/relationships/image" Target="../media/image45.png"/><Relationship Id="rId8" Type="http://schemas.openxmlformats.org/officeDocument/2006/relationships/hyperlink" Target="https://klincollege.ru/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3" Type="http://schemas.openxmlformats.org/officeDocument/2006/relationships/image" Target="../media/image305.png"/><Relationship Id="rId18" Type="http://schemas.openxmlformats.org/officeDocument/2006/relationships/image" Target="../media/image309.jpeg"/><Relationship Id="rId3" Type="http://schemas.openxmlformats.org/officeDocument/2006/relationships/image" Target="../media/image1.png"/><Relationship Id="rId21" Type="http://schemas.openxmlformats.org/officeDocument/2006/relationships/image" Target="../media/image312.jpeg"/><Relationship Id="rId7" Type="http://schemas.openxmlformats.org/officeDocument/2006/relationships/image" Target="../media/image225.png"/><Relationship Id="rId12" Type="http://schemas.openxmlformats.org/officeDocument/2006/relationships/image" Target="../media/image304.png"/><Relationship Id="rId17" Type="http://schemas.openxmlformats.org/officeDocument/2006/relationships/image" Target="../media/image308.jpe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238.png"/><Relationship Id="rId20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png"/><Relationship Id="rId11" Type="http://schemas.openxmlformats.org/officeDocument/2006/relationships/image" Target="../media/image303.jpeg"/><Relationship Id="rId5" Type="http://schemas.openxmlformats.org/officeDocument/2006/relationships/image" Target="../media/image13.png"/><Relationship Id="rId15" Type="http://schemas.openxmlformats.org/officeDocument/2006/relationships/image" Target="../media/image307.jpeg"/><Relationship Id="rId10" Type="http://schemas.openxmlformats.org/officeDocument/2006/relationships/image" Target="../media/image291.png"/><Relationship Id="rId19" Type="http://schemas.openxmlformats.org/officeDocument/2006/relationships/image" Target="../media/image310.jpeg"/><Relationship Id="rId4" Type="http://schemas.microsoft.com/office/2007/relationships/hdphoto" Target="../media/hdphoto1.wdp"/><Relationship Id="rId9" Type="http://schemas.openxmlformats.org/officeDocument/2006/relationships/image" Target="../media/image298.jpeg"/><Relationship Id="rId14" Type="http://schemas.openxmlformats.org/officeDocument/2006/relationships/image" Target="../media/image306.png"/><Relationship Id="rId22" Type="http://schemas.openxmlformats.org/officeDocument/2006/relationships/image" Target="../media/image31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jpeg"/><Relationship Id="rId13" Type="http://schemas.openxmlformats.org/officeDocument/2006/relationships/image" Target="../media/image292.png"/><Relationship Id="rId18" Type="http://schemas.openxmlformats.org/officeDocument/2006/relationships/image" Target="../media/image315.png"/><Relationship Id="rId3" Type="http://schemas.openxmlformats.org/officeDocument/2006/relationships/image" Target="../media/image1.png"/><Relationship Id="rId21" Type="http://schemas.openxmlformats.org/officeDocument/2006/relationships/image" Target="../media/image317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17" Type="http://schemas.openxmlformats.org/officeDocument/2006/relationships/image" Target="../media/image314.jpeg"/><Relationship Id="rId25" Type="http://schemas.openxmlformats.org/officeDocument/2006/relationships/image" Target="../media/image223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77.png"/><Relationship Id="rId20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png"/><Relationship Id="rId11" Type="http://schemas.openxmlformats.org/officeDocument/2006/relationships/image" Target="../media/image290.jpeg"/><Relationship Id="rId24" Type="http://schemas.openxmlformats.org/officeDocument/2006/relationships/image" Target="../media/image311.png"/><Relationship Id="rId5" Type="http://schemas.openxmlformats.org/officeDocument/2006/relationships/image" Target="../media/image13.png"/><Relationship Id="rId15" Type="http://schemas.openxmlformats.org/officeDocument/2006/relationships/image" Target="../media/image294.png"/><Relationship Id="rId23" Type="http://schemas.microsoft.com/office/2007/relationships/hdphoto" Target="../media/hdphoto11.wdp"/><Relationship Id="rId10" Type="http://schemas.openxmlformats.org/officeDocument/2006/relationships/image" Target="../media/image289.png"/><Relationship Id="rId19" Type="http://schemas.openxmlformats.org/officeDocument/2006/relationships/image" Target="../media/image316.png"/><Relationship Id="rId4" Type="http://schemas.microsoft.com/office/2007/relationships/hdphoto" Target="../media/hdphoto1.wdp"/><Relationship Id="rId9" Type="http://schemas.openxmlformats.org/officeDocument/2006/relationships/image" Target="../media/image288.png"/><Relationship Id="rId14" Type="http://schemas.openxmlformats.org/officeDocument/2006/relationships/image" Target="../media/image293.png"/><Relationship Id="rId22" Type="http://schemas.openxmlformats.org/officeDocument/2006/relationships/image" Target="../media/image31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jpeg"/><Relationship Id="rId13" Type="http://schemas.microsoft.com/office/2007/relationships/hdphoto" Target="../media/hdphoto12.wdp"/><Relationship Id="rId18" Type="http://schemas.openxmlformats.org/officeDocument/2006/relationships/image" Target="../media/image326.jpeg"/><Relationship Id="rId3" Type="http://schemas.openxmlformats.org/officeDocument/2006/relationships/image" Target="../media/image1.png"/><Relationship Id="rId21" Type="http://schemas.openxmlformats.org/officeDocument/2006/relationships/image" Target="../media/image328.jpeg"/><Relationship Id="rId7" Type="http://schemas.openxmlformats.org/officeDocument/2006/relationships/image" Target="../media/image202.png"/><Relationship Id="rId12" Type="http://schemas.openxmlformats.org/officeDocument/2006/relationships/image" Target="../media/image323.png"/><Relationship Id="rId17" Type="http://schemas.openxmlformats.org/officeDocument/2006/relationships/image" Target="../media/image297.jpe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325.png"/><Relationship Id="rId20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png"/><Relationship Id="rId11" Type="http://schemas.openxmlformats.org/officeDocument/2006/relationships/image" Target="../media/image322.gif"/><Relationship Id="rId5" Type="http://schemas.openxmlformats.org/officeDocument/2006/relationships/image" Target="../media/image13.png"/><Relationship Id="rId15" Type="http://schemas.openxmlformats.org/officeDocument/2006/relationships/image" Target="../media/image191.png"/><Relationship Id="rId23" Type="http://schemas.openxmlformats.org/officeDocument/2006/relationships/image" Target="../media/image330.jpeg"/><Relationship Id="rId10" Type="http://schemas.openxmlformats.org/officeDocument/2006/relationships/image" Target="../media/image321.gif"/><Relationship Id="rId19" Type="http://schemas.openxmlformats.org/officeDocument/2006/relationships/image" Target="../media/image327.jpeg"/><Relationship Id="rId4" Type="http://schemas.microsoft.com/office/2007/relationships/hdphoto" Target="../media/hdphoto1.wdp"/><Relationship Id="rId9" Type="http://schemas.openxmlformats.org/officeDocument/2006/relationships/image" Target="../media/image320.png"/><Relationship Id="rId14" Type="http://schemas.openxmlformats.org/officeDocument/2006/relationships/image" Target="../media/image324.jpeg"/><Relationship Id="rId22" Type="http://schemas.openxmlformats.org/officeDocument/2006/relationships/image" Target="../media/image32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333.png"/><Relationship Id="rId18" Type="http://schemas.openxmlformats.org/officeDocument/2006/relationships/image" Target="../media/image337.png"/><Relationship Id="rId3" Type="http://schemas.openxmlformats.org/officeDocument/2006/relationships/image" Target="../media/image1.png"/><Relationship Id="rId21" Type="http://schemas.microsoft.com/office/2007/relationships/hdphoto" Target="../media/hdphoto13.wdp"/><Relationship Id="rId7" Type="http://schemas.openxmlformats.org/officeDocument/2006/relationships/image" Target="../media/image328.jpeg"/><Relationship Id="rId12" Type="http://schemas.openxmlformats.org/officeDocument/2006/relationships/image" Target="../media/image332.png"/><Relationship Id="rId17" Type="http://schemas.openxmlformats.org/officeDocument/2006/relationships/image" Target="../media/image336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335.jpeg"/><Relationship Id="rId20" Type="http://schemas.openxmlformats.org/officeDocument/2006/relationships/image" Target="../media/image3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png"/><Relationship Id="rId11" Type="http://schemas.openxmlformats.org/officeDocument/2006/relationships/image" Target="../media/image331.png"/><Relationship Id="rId5" Type="http://schemas.openxmlformats.org/officeDocument/2006/relationships/image" Target="../media/image13.png"/><Relationship Id="rId15" Type="http://schemas.openxmlformats.org/officeDocument/2006/relationships/image" Target="../media/image242.png"/><Relationship Id="rId23" Type="http://schemas.openxmlformats.org/officeDocument/2006/relationships/image" Target="../media/image341.jpeg"/><Relationship Id="rId10" Type="http://schemas.openxmlformats.org/officeDocument/2006/relationships/image" Target="../media/image321.gif"/><Relationship Id="rId19" Type="http://schemas.openxmlformats.org/officeDocument/2006/relationships/image" Target="../media/image338.png"/><Relationship Id="rId4" Type="http://schemas.microsoft.com/office/2007/relationships/hdphoto" Target="../media/hdphoto1.wdp"/><Relationship Id="rId9" Type="http://schemas.openxmlformats.org/officeDocument/2006/relationships/image" Target="../media/image330.jpeg"/><Relationship Id="rId14" Type="http://schemas.openxmlformats.org/officeDocument/2006/relationships/image" Target="../media/image334.png"/><Relationship Id="rId22" Type="http://schemas.openxmlformats.org/officeDocument/2006/relationships/image" Target="../media/image340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hyperlink" Target="https://vk.com/nixru" TargetMode="External"/><Relationship Id="rId26" Type="http://schemas.openxmlformats.org/officeDocument/2006/relationships/hyperlink" Target="https://reutzdrav.ru/" TargetMode="External"/><Relationship Id="rId21" Type="http://schemas.openxmlformats.org/officeDocument/2006/relationships/hyperlink" Target="https://&#1074;&#1084;&#1082;&#1089;.&#1088;&#1092;/kontakty/" TargetMode="External"/><Relationship Id="rId34" Type="http://schemas.openxmlformats.org/officeDocument/2006/relationships/image" Target="../media/image297.jpeg"/><Relationship Id="rId7" Type="http://schemas.openxmlformats.org/officeDocument/2006/relationships/hyperlink" Target="https://vk.com/lentacom" TargetMode="External"/><Relationship Id="rId12" Type="http://schemas.microsoft.com/office/2007/relationships/hdphoto" Target="../media/hdphoto7.wdp"/><Relationship Id="rId17" Type="http://schemas.openxmlformats.org/officeDocument/2006/relationships/hyperlink" Target="https://job.nix.ru/" TargetMode="External"/><Relationship Id="rId25" Type="http://schemas.openxmlformats.org/officeDocument/2006/relationships/hyperlink" Target="https://vk.com/globusru" TargetMode="External"/><Relationship Id="rId33" Type="http://schemas.openxmlformats.org/officeDocument/2006/relationships/image" Target="../media/image296.pn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295.png"/><Relationship Id="rId20" Type="http://schemas.openxmlformats.org/officeDocument/2006/relationships/hyperlink" Target="mailto:info@1axbit.ru" TargetMode="External"/><Relationship Id="rId29" Type="http://schemas.openxmlformats.org/officeDocument/2006/relationships/hyperlink" Target="https://vk.com/public2176515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nta.com/kontakty/" TargetMode="External"/><Relationship Id="rId11" Type="http://schemas.openxmlformats.org/officeDocument/2006/relationships/image" Target="../media/image25.png"/><Relationship Id="rId24" Type="http://schemas.openxmlformats.org/officeDocument/2006/relationships/hyperlink" Target="https://rabota.globus.ru/career/" TargetMode="External"/><Relationship Id="rId32" Type="http://schemas.openxmlformats.org/officeDocument/2006/relationships/image" Target="../media/image343.png"/><Relationship Id="rId37" Type="http://schemas.openxmlformats.org/officeDocument/2006/relationships/image" Target="../media/image291.png"/><Relationship Id="rId5" Type="http://schemas.openxmlformats.org/officeDocument/2006/relationships/image" Target="../media/image13.png"/><Relationship Id="rId15" Type="http://schemas.openxmlformats.org/officeDocument/2006/relationships/image" Target="../media/image325.png"/><Relationship Id="rId23" Type="http://schemas.openxmlformats.org/officeDocument/2006/relationships/hyperlink" Target="https://vk.com/palichmos" TargetMode="External"/><Relationship Id="rId28" Type="http://schemas.openxmlformats.org/officeDocument/2006/relationships/hyperlink" Target="https://lcgb.ru/" TargetMode="External"/><Relationship Id="rId36" Type="http://schemas.openxmlformats.org/officeDocument/2006/relationships/image" Target="../media/image298.jpeg"/><Relationship Id="rId10" Type="http://schemas.openxmlformats.org/officeDocument/2006/relationships/image" Target="../media/image15.png"/><Relationship Id="rId19" Type="http://schemas.openxmlformats.org/officeDocument/2006/relationships/hyperlink" Target="http://1axbit.ru/contacts/" TargetMode="External"/><Relationship Id="rId31" Type="http://schemas.openxmlformats.org/officeDocument/2006/relationships/image" Target="../media/image342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27.png"/><Relationship Id="rId22" Type="http://schemas.openxmlformats.org/officeDocument/2006/relationships/hyperlink" Target="http://www.palich.ru/" TargetMode="External"/><Relationship Id="rId27" Type="http://schemas.openxmlformats.org/officeDocument/2006/relationships/hyperlink" Target="mailto:reutzdrav_mail@mosreg.ru" TargetMode="External"/><Relationship Id="rId30" Type="http://schemas.openxmlformats.org/officeDocument/2006/relationships/hyperlink" Target="mailto:mz_lobn_cgb@mosreg.ru" TargetMode="External"/><Relationship Id="rId35" Type="http://schemas.openxmlformats.org/officeDocument/2006/relationships/image" Target="../media/image302.png"/><Relationship Id="rId8" Type="http://schemas.openxmlformats.org/officeDocument/2006/relationships/hyperlink" Target="http://mot-1.ru/" TargetMode="External"/><Relationship Id="rId3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hyperlink" Target="https://www.ramenskoye.ru/" TargetMode="External"/><Relationship Id="rId26" Type="http://schemas.openxmlformats.org/officeDocument/2006/relationships/hyperlink" Target="https://vostok-do.ru/" TargetMode="External"/><Relationship Id="rId21" Type="http://schemas.openxmlformats.org/officeDocument/2006/relationships/hyperlink" Target="http://ptmo.msk.ru/index.html" TargetMode="External"/><Relationship Id="rId34" Type="http://schemas.microsoft.com/office/2007/relationships/hdphoto" Target="../media/hdphoto10.wdp"/><Relationship Id="rId7" Type="http://schemas.openxmlformats.org/officeDocument/2006/relationships/hyperlink" Target="https://vk.com/bogolubov_center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kolomnagrad.ru/kontakty-arhiv.html" TargetMode="External"/><Relationship Id="rId25" Type="http://schemas.openxmlformats.org/officeDocument/2006/relationships/hyperlink" Target="mailto:referent@mtamo.ru" TargetMode="External"/><Relationship Id="rId33" Type="http://schemas.openxmlformats.org/officeDocument/2006/relationships/image" Target="../media/image316.png"/><Relationship Id="rId38" Type="http://schemas.openxmlformats.org/officeDocument/2006/relationships/image" Target="../media/image321.gif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27.png"/><Relationship Id="rId20" Type="http://schemas.openxmlformats.org/officeDocument/2006/relationships/hyperlink" Target="mailto:ram_adm@mosreg.ru" TargetMode="External"/><Relationship Id="rId29" Type="http://schemas.openxmlformats.org/officeDocument/2006/relationships/hyperlink" Target="mailto:a123mn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lubov.center/contacts/" TargetMode="External"/><Relationship Id="rId11" Type="http://schemas.openxmlformats.org/officeDocument/2006/relationships/hyperlink" Target="mailto:info17@novostom.info" TargetMode="External"/><Relationship Id="rId24" Type="http://schemas.openxmlformats.org/officeDocument/2006/relationships/hyperlink" Target="https://vk.com/ao_mostransavto" TargetMode="External"/><Relationship Id="rId32" Type="http://schemas.openxmlformats.org/officeDocument/2006/relationships/image" Target="../media/image315.png"/><Relationship Id="rId37" Type="http://schemas.openxmlformats.org/officeDocument/2006/relationships/image" Target="../media/image320.png"/><Relationship Id="rId5" Type="http://schemas.openxmlformats.org/officeDocument/2006/relationships/image" Target="../media/image13.png"/><Relationship Id="rId15" Type="http://schemas.openxmlformats.org/officeDocument/2006/relationships/image" Target="../media/image26.jpeg"/><Relationship Id="rId23" Type="http://schemas.openxmlformats.org/officeDocument/2006/relationships/hyperlink" Target="https://mostransavto.ru/" TargetMode="External"/><Relationship Id="rId28" Type="http://schemas.openxmlformats.org/officeDocument/2006/relationships/hyperlink" Target="https://vk.com/izmaylovoavto" TargetMode="External"/><Relationship Id="rId36" Type="http://schemas.openxmlformats.org/officeDocument/2006/relationships/image" Target="../media/image344.jpeg"/><Relationship Id="rId10" Type="http://schemas.openxmlformats.org/officeDocument/2006/relationships/hyperlink" Target="https://vk.com/novostom" TargetMode="External"/><Relationship Id="rId19" Type="http://schemas.openxmlformats.org/officeDocument/2006/relationships/hyperlink" Target="https://vk.com/ramenskoyeregion" TargetMode="External"/><Relationship Id="rId31" Type="http://schemas.openxmlformats.org/officeDocument/2006/relationships/image" Target="../media/image314.jpeg"/><Relationship Id="rId4" Type="http://schemas.microsoft.com/office/2007/relationships/hdphoto" Target="../media/hdphoto1.wdp"/><Relationship Id="rId9" Type="http://schemas.openxmlformats.org/officeDocument/2006/relationships/hyperlink" Target="https://www.novostom.ru/" TargetMode="External"/><Relationship Id="rId14" Type="http://schemas.microsoft.com/office/2007/relationships/hdphoto" Target="../media/hdphoto7.wdp"/><Relationship Id="rId22" Type="http://schemas.openxmlformats.org/officeDocument/2006/relationships/hyperlink" Target="mailto:-ptmo@yandex.ru" TargetMode="External"/><Relationship Id="rId27" Type="http://schemas.openxmlformats.org/officeDocument/2006/relationships/hyperlink" Target="http://izmaylovo-avto.ru/" TargetMode="External"/><Relationship Id="rId30" Type="http://schemas.openxmlformats.org/officeDocument/2006/relationships/image" Target="../media/image303.jpeg"/><Relationship Id="rId35" Type="http://schemas.openxmlformats.org/officeDocument/2006/relationships/image" Target="../media/image327.jpeg"/><Relationship Id="rId8" Type="http://schemas.openxmlformats.org/officeDocument/2006/relationships/hyperlink" Target="mailto:feedback@doktorbogolubov.ru" TargetMode="External"/><Relationship Id="rId3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hyperlink" Target="https://vk.com/dipegorievsk" TargetMode="External"/><Relationship Id="rId26" Type="http://schemas.openxmlformats.org/officeDocument/2006/relationships/hyperlink" Target="mailto:info@wega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mailto:gildom@yandex.ru" TargetMode="External"/><Relationship Id="rId34" Type="http://schemas.openxmlformats.org/officeDocument/2006/relationships/image" Target="../media/image289.png"/><Relationship Id="rId7" Type="http://schemas.openxmlformats.org/officeDocument/2006/relationships/hyperlink" Target="mailto:sale@abz-betas.ru" TargetMode="External"/><Relationship Id="rId12" Type="http://schemas.microsoft.com/office/2007/relationships/hdphoto" Target="../media/hdphoto7.wdp"/><Relationship Id="rId17" Type="http://schemas.openxmlformats.org/officeDocument/2006/relationships/hyperlink" Target="https://&#1076;&#1080;&#1079;&#1072;&#1081;&#1085;&#1080;&#1087;&#1086;&#1096;&#1080;&#1074;.&#1088;&#1092;/" TargetMode="External"/><Relationship Id="rId25" Type="http://schemas.openxmlformats.org/officeDocument/2006/relationships/hyperlink" Target="http://www.wega.ru/" TargetMode="External"/><Relationship Id="rId33" Type="http://schemas.openxmlformats.org/officeDocument/2006/relationships/image" Target="../media/image308.jpeg"/><Relationship Id="rId2" Type="http://schemas.openxmlformats.org/officeDocument/2006/relationships/notesSlide" Target="../notesSlides/notesSlide54.xml"/><Relationship Id="rId16" Type="http://schemas.openxmlformats.org/officeDocument/2006/relationships/hyperlink" Target="mailto:CLIENT@A-GROUP.AERO" TargetMode="External"/><Relationship Id="rId20" Type="http://schemas.openxmlformats.org/officeDocument/2006/relationships/hyperlink" Target="https://my-gkh.ru/getorganization/ao-uk-zhiloy-dom" TargetMode="External"/><Relationship Id="rId29" Type="http://schemas.openxmlformats.org/officeDocument/2006/relationships/image" Target="../media/image32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z-betas.ru/" TargetMode="External"/><Relationship Id="rId11" Type="http://schemas.openxmlformats.org/officeDocument/2006/relationships/image" Target="../media/image25.png"/><Relationship Id="rId24" Type="http://schemas.openxmlformats.org/officeDocument/2006/relationships/hyperlink" Target="mailto:pr@henderson.ru" TargetMode="External"/><Relationship Id="rId32" Type="http://schemas.openxmlformats.org/officeDocument/2006/relationships/image" Target="../media/image346.jpeg"/><Relationship Id="rId5" Type="http://schemas.openxmlformats.org/officeDocument/2006/relationships/image" Target="../media/image13.png"/><Relationship Id="rId15" Type="http://schemas.openxmlformats.org/officeDocument/2006/relationships/hyperlink" Target="https://a-group.aero/" TargetMode="External"/><Relationship Id="rId23" Type="http://schemas.openxmlformats.org/officeDocument/2006/relationships/hyperlink" Target="https://henderson.ru/company/vacancies/" TargetMode="External"/><Relationship Id="rId28" Type="http://schemas.openxmlformats.org/officeDocument/2006/relationships/image" Target="../media/image345.png"/><Relationship Id="rId36" Type="http://schemas.openxmlformats.org/officeDocument/2006/relationships/image" Target="../media/image331.png"/><Relationship Id="rId10" Type="http://schemas.openxmlformats.org/officeDocument/2006/relationships/image" Target="../media/image15.png"/><Relationship Id="rId19" Type="http://schemas.openxmlformats.org/officeDocument/2006/relationships/hyperlink" Target="mailto:tailon_61@mail.ru" TargetMode="External"/><Relationship Id="rId31" Type="http://schemas.openxmlformats.org/officeDocument/2006/relationships/image" Target="../media/image309.jpeg"/><Relationship Id="rId4" Type="http://schemas.microsoft.com/office/2007/relationships/hdphoto" Target="../media/hdphoto1.wdp"/><Relationship Id="rId9" Type="http://schemas.openxmlformats.org/officeDocument/2006/relationships/hyperlink" Target="mailto:o.lysenko@toyotrans.ru" TargetMode="External"/><Relationship Id="rId14" Type="http://schemas.openxmlformats.org/officeDocument/2006/relationships/image" Target="../media/image27.png"/><Relationship Id="rId22" Type="http://schemas.openxmlformats.org/officeDocument/2006/relationships/hyperlink" Target="http://www.rus-dent.com/" TargetMode="External"/><Relationship Id="rId27" Type="http://schemas.openxmlformats.org/officeDocument/2006/relationships/hyperlink" Target="http://lk.ooodgh.ru/contacts/" TargetMode="External"/><Relationship Id="rId30" Type="http://schemas.openxmlformats.org/officeDocument/2006/relationships/image" Target="../media/image288.png"/><Relationship Id="rId35" Type="http://schemas.openxmlformats.org/officeDocument/2006/relationships/image" Target="../media/image328.jpeg"/><Relationship Id="rId8" Type="http://schemas.openxmlformats.org/officeDocument/2006/relationships/hyperlink" Target="http://www.toyotrans.ru/rus/vacancy/" TargetMode="External"/></Relationships>
</file>

<file path=ppt/slides/_rels/slide57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18" Type="http://schemas.openxmlformats.org/officeDocument/2006/relationships/hyperlink" Target="mailto:office@central-market.site" TargetMode="External"/><Relationship Id="rId26" Type="http://schemas.openxmlformats.org/officeDocument/2006/relationships/hyperlink" Target="https://vk.com/geropharm_official" TargetMode="External"/><Relationship Id="rId39" Type="http://schemas.openxmlformats.org/officeDocument/2006/relationships/image" Target="../media/image333.png"/><Relationship Id="rId21" Type="http://schemas.openxmlformats.org/officeDocument/2006/relationships/hyperlink" Target="https://unifoods.ru/" TargetMode="External"/><Relationship Id="rId34" Type="http://schemas.openxmlformats.org/officeDocument/2006/relationships/image" Target="../media/image348.png"/><Relationship Id="rId42" Type="http://schemas.microsoft.com/office/2007/relationships/hdphoto" Target="../media/hdphoto9.wdp"/><Relationship Id="rId7" Type="http://schemas.openxmlformats.org/officeDocument/2006/relationships/hyperlink" Target="mailto:opt@santech.ru" TargetMode="External"/><Relationship Id="rId2" Type="http://schemas.openxmlformats.org/officeDocument/2006/relationships/notesSlide" Target="../notesSlides/notesSlide55.xml"/><Relationship Id="rId16" Type="http://schemas.openxmlformats.org/officeDocument/2006/relationships/hyperlink" Target="https://agpcomplex.com/contacts" TargetMode="External"/><Relationship Id="rId20" Type="http://schemas.openxmlformats.org/officeDocument/2006/relationships/hyperlink" Target="mailto:ok@kamturbo.ru" TargetMode="External"/><Relationship Id="rId29" Type="http://schemas.openxmlformats.org/officeDocument/2006/relationships/hyperlink" Target="mailto:info@met-prom.com" TargetMode="External"/><Relationship Id="rId41" Type="http://schemas.openxmlformats.org/officeDocument/2006/relationships/image" Target="../media/image29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ech.ru/contacts/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mailto:artplast@artplast.ru" TargetMode="External"/><Relationship Id="rId32" Type="http://schemas.openxmlformats.org/officeDocument/2006/relationships/hyperlink" Target="mailto:sales@slz-lift.ru" TargetMode="External"/><Relationship Id="rId37" Type="http://schemas.openxmlformats.org/officeDocument/2006/relationships/image" Target="../media/image350.png"/><Relationship Id="rId40" Type="http://schemas.openxmlformats.org/officeDocument/2006/relationships/image" Target="../media/image330.jpe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23" Type="http://schemas.openxmlformats.org/officeDocument/2006/relationships/hyperlink" Target="https://www.artplast.ru/kontakty/" TargetMode="External"/><Relationship Id="rId28" Type="http://schemas.openxmlformats.org/officeDocument/2006/relationships/hyperlink" Target="https://promalliance.pro/" TargetMode="External"/><Relationship Id="rId36" Type="http://schemas.openxmlformats.org/officeDocument/2006/relationships/image" Target="../media/image349.jpeg"/><Relationship Id="rId10" Type="http://schemas.openxmlformats.org/officeDocument/2006/relationships/hyperlink" Target="mailto:sales@rostgroup.ru" TargetMode="External"/><Relationship Id="rId19" Type="http://schemas.openxmlformats.org/officeDocument/2006/relationships/hyperlink" Target="https://www.kamturbo.ru/" TargetMode="External"/><Relationship Id="rId31" Type="http://schemas.openxmlformats.org/officeDocument/2006/relationships/hyperlink" Target="https://vk.com/slzlift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rost.companygroup" TargetMode="External"/><Relationship Id="rId14" Type="http://schemas.openxmlformats.org/officeDocument/2006/relationships/image" Target="../media/image26.jpeg"/><Relationship Id="rId22" Type="http://schemas.openxmlformats.org/officeDocument/2006/relationships/hyperlink" Target="mailto:unifoods@unifoods.ru" TargetMode="External"/><Relationship Id="rId27" Type="http://schemas.openxmlformats.org/officeDocument/2006/relationships/hyperlink" Target="mailto:inform@geropharm.com" TargetMode="External"/><Relationship Id="rId30" Type="http://schemas.openxmlformats.org/officeDocument/2006/relationships/hyperlink" Target="https://slz-lift.ru/" TargetMode="External"/><Relationship Id="rId35" Type="http://schemas.openxmlformats.org/officeDocument/2006/relationships/image" Target="../media/image336.png"/><Relationship Id="rId8" Type="http://schemas.openxmlformats.org/officeDocument/2006/relationships/hyperlink" Target="https://agrokulturagroup.ru/contacts/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25.png"/><Relationship Id="rId17" Type="http://schemas.openxmlformats.org/officeDocument/2006/relationships/hyperlink" Target="https://vk.com/agpcomplex" TargetMode="External"/><Relationship Id="rId25" Type="http://schemas.openxmlformats.org/officeDocument/2006/relationships/hyperlink" Target="https://geropharm.ru/contacts" TargetMode="External"/><Relationship Id="rId33" Type="http://schemas.openxmlformats.org/officeDocument/2006/relationships/image" Target="../media/image347.png"/><Relationship Id="rId38" Type="http://schemas.openxmlformats.org/officeDocument/2006/relationships/image" Target="../media/image304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hyperlink" Target="https://www.plastic-online.ru/" TargetMode="External"/><Relationship Id="rId26" Type="http://schemas.openxmlformats.org/officeDocument/2006/relationships/hyperlink" Target="https://vk.com/retinoids" TargetMode="External"/><Relationship Id="rId39" Type="http://schemas.microsoft.com/office/2007/relationships/hdphoto" Target="../media/hdphoto15.wdp"/><Relationship Id="rId21" Type="http://schemas.openxmlformats.org/officeDocument/2006/relationships/hyperlink" Target="https://vk.com/time_teplonet" TargetMode="External"/><Relationship Id="rId34" Type="http://schemas.microsoft.com/office/2007/relationships/hdphoto" Target="../media/hdphoto14.wdp"/><Relationship Id="rId42" Type="http://schemas.openxmlformats.org/officeDocument/2006/relationships/image" Target="../media/image356.png"/><Relationship Id="rId7" Type="http://schemas.openxmlformats.org/officeDocument/2006/relationships/hyperlink" Target="mailto:kp@diamed-farma.com" TargetMode="External"/><Relationship Id="rId2" Type="http://schemas.openxmlformats.org/officeDocument/2006/relationships/notesSlide" Target="../notesSlides/notesSlide56.xml"/><Relationship Id="rId16" Type="http://schemas.openxmlformats.org/officeDocument/2006/relationships/hyperlink" Target="https://vk.com/club206356419" TargetMode="External"/><Relationship Id="rId20" Type="http://schemas.openxmlformats.org/officeDocument/2006/relationships/hyperlink" Target="https://teplonet.ru/" TargetMode="External"/><Relationship Id="rId29" Type="http://schemas.openxmlformats.org/officeDocument/2006/relationships/hyperlink" Target="https://singlecup.ru/" TargetMode="External"/><Relationship Id="rId41" Type="http://schemas.openxmlformats.org/officeDocument/2006/relationships/image" Target="../media/image30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iamed-farma.com/" TargetMode="External"/><Relationship Id="rId11" Type="http://schemas.openxmlformats.org/officeDocument/2006/relationships/image" Target="../media/image25.png"/><Relationship Id="rId24" Type="http://schemas.openxmlformats.org/officeDocument/2006/relationships/hyperlink" Target="mailto:info@reklime.ru" TargetMode="External"/><Relationship Id="rId32" Type="http://schemas.openxmlformats.org/officeDocument/2006/relationships/image" Target="../media/image305.png"/><Relationship Id="rId37" Type="http://schemas.openxmlformats.org/officeDocument/2006/relationships/image" Target="../media/image292.png"/><Relationship Id="rId40" Type="http://schemas.openxmlformats.org/officeDocument/2006/relationships/image" Target="../media/image355.jpeg"/><Relationship Id="rId5" Type="http://schemas.openxmlformats.org/officeDocument/2006/relationships/image" Target="../media/image13.png"/><Relationship Id="rId15" Type="http://schemas.openxmlformats.org/officeDocument/2006/relationships/hyperlink" Target="https://ortostandart.ru/#karta" TargetMode="External"/><Relationship Id="rId23" Type="http://schemas.openxmlformats.org/officeDocument/2006/relationships/hyperlink" Target="http://reklime.ru/" TargetMode="External"/><Relationship Id="rId28" Type="http://schemas.openxmlformats.org/officeDocument/2006/relationships/hyperlink" Target="mailto:info@cottonclub.ru" TargetMode="External"/><Relationship Id="rId36" Type="http://schemas.openxmlformats.org/officeDocument/2006/relationships/image" Target="../media/image353.jpeg"/><Relationship Id="rId10" Type="http://schemas.openxmlformats.org/officeDocument/2006/relationships/image" Target="../media/image15.png"/><Relationship Id="rId19" Type="http://schemas.openxmlformats.org/officeDocument/2006/relationships/hyperlink" Target="https://vk.com/flexpocketru" TargetMode="External"/><Relationship Id="rId31" Type="http://schemas.openxmlformats.org/officeDocument/2006/relationships/hyperlink" Target="mailto:info@singlecup.ru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share.php" TargetMode="External"/><Relationship Id="rId14" Type="http://schemas.openxmlformats.org/officeDocument/2006/relationships/image" Target="../media/image27.png"/><Relationship Id="rId22" Type="http://schemas.openxmlformats.org/officeDocument/2006/relationships/hyperlink" Target="mailto:sales@teplonet.ru" TargetMode="External"/><Relationship Id="rId27" Type="http://schemas.openxmlformats.org/officeDocument/2006/relationships/hyperlink" Target="https://cottonclub.ru/ru/contacts/" TargetMode="External"/><Relationship Id="rId30" Type="http://schemas.openxmlformats.org/officeDocument/2006/relationships/hyperlink" Target="https://vk.com/public91655969" TargetMode="External"/><Relationship Id="rId35" Type="http://schemas.openxmlformats.org/officeDocument/2006/relationships/image" Target="../media/image352.png"/><Relationship Id="rId8" Type="http://schemas.openxmlformats.org/officeDocument/2006/relationships/hyperlink" Target="https://www.korolevpharm.ru/" TargetMode="External"/><Relationship Id="rId3" Type="http://schemas.openxmlformats.org/officeDocument/2006/relationships/image" Target="../media/image1.png"/><Relationship Id="rId12" Type="http://schemas.microsoft.com/office/2007/relationships/hdphoto" Target="../media/hdphoto7.wdp"/><Relationship Id="rId17" Type="http://schemas.openxmlformats.org/officeDocument/2006/relationships/hyperlink" Target="mailto:ooo.ortostandart2017ooo.ortostandart2017@gmail.com@gmail.com" TargetMode="External"/><Relationship Id="rId25" Type="http://schemas.openxmlformats.org/officeDocument/2006/relationships/hyperlink" Target="https://retinoids.ru/" TargetMode="External"/><Relationship Id="rId33" Type="http://schemas.openxmlformats.org/officeDocument/2006/relationships/image" Target="../media/image351.png"/><Relationship Id="rId38" Type="http://schemas.openxmlformats.org/officeDocument/2006/relationships/image" Target="../media/image354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hyperlink" Target="https://vk.com/georgpolymer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324.jpeg"/><Relationship Id="rId21" Type="http://schemas.openxmlformats.org/officeDocument/2006/relationships/hyperlink" Target="mailto:info@oltex-sa.ru" TargetMode="External"/><Relationship Id="rId34" Type="http://schemas.openxmlformats.org/officeDocument/2006/relationships/image" Target="../media/image357.png"/><Relationship Id="rId42" Type="http://schemas.openxmlformats.org/officeDocument/2006/relationships/image" Target="../media/image360.png"/><Relationship Id="rId7" Type="http://schemas.openxmlformats.org/officeDocument/2006/relationships/hyperlink" Target="https://vk.com/galventventilyacia" TargetMode="External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27.png"/><Relationship Id="rId20" Type="http://schemas.openxmlformats.org/officeDocument/2006/relationships/hyperlink" Target="https://oltex-sa.ru/" TargetMode="External"/><Relationship Id="rId29" Type="http://schemas.openxmlformats.org/officeDocument/2006/relationships/hyperlink" Target="https://biotech-zoo.ru/" TargetMode="External"/><Relationship Id="rId41" Type="http://schemas.openxmlformats.org/officeDocument/2006/relationships/image" Target="../media/image33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ody.galvent.ru/?utm" TargetMode="External"/><Relationship Id="rId11" Type="http://schemas.openxmlformats.org/officeDocument/2006/relationships/hyperlink" Target="mailto:kadr@akrubin.ru" TargetMode="External"/><Relationship Id="rId24" Type="http://schemas.openxmlformats.org/officeDocument/2006/relationships/hyperlink" Target="https://www.impulse.su/people/" TargetMode="External"/><Relationship Id="rId32" Type="http://schemas.openxmlformats.org/officeDocument/2006/relationships/hyperlink" Target="https://rrdblok.ru/" TargetMode="External"/><Relationship Id="rId37" Type="http://schemas.openxmlformats.org/officeDocument/2006/relationships/image" Target="../media/image358.jpeg"/><Relationship Id="rId40" Type="http://schemas.openxmlformats.org/officeDocument/2006/relationships/image" Target="../media/image294.png"/><Relationship Id="rId5" Type="http://schemas.openxmlformats.org/officeDocument/2006/relationships/image" Target="../media/image13.png"/><Relationship Id="rId15" Type="http://schemas.openxmlformats.org/officeDocument/2006/relationships/image" Target="../media/image26.jpeg"/><Relationship Id="rId23" Type="http://schemas.openxmlformats.org/officeDocument/2006/relationships/hyperlink" Target="https://vk.com/polyplastic" TargetMode="External"/><Relationship Id="rId28" Type="http://schemas.openxmlformats.org/officeDocument/2006/relationships/hyperlink" Target="https://vk.com/acousticru" TargetMode="External"/><Relationship Id="rId36" Type="http://schemas.microsoft.com/office/2007/relationships/hdphoto" Target="../media/hdphoto12.wdp"/><Relationship Id="rId10" Type="http://schemas.openxmlformats.org/officeDocument/2006/relationships/hyperlink" Target="https://vk.com/akrubin" TargetMode="External"/><Relationship Id="rId19" Type="http://schemas.openxmlformats.org/officeDocument/2006/relationships/hyperlink" Target="mailto:sales@georgpolymer.ru" TargetMode="External"/><Relationship Id="rId31" Type="http://schemas.openxmlformats.org/officeDocument/2006/relationships/hyperlink" Target="mailto:biotech-zoo.msk@yandex.ru" TargetMode="External"/><Relationship Id="rId4" Type="http://schemas.microsoft.com/office/2007/relationships/hdphoto" Target="../media/hdphoto1.wdp"/><Relationship Id="rId9" Type="http://schemas.openxmlformats.org/officeDocument/2006/relationships/hyperlink" Target="https://acrubin.ru/" TargetMode="External"/><Relationship Id="rId14" Type="http://schemas.microsoft.com/office/2007/relationships/hdphoto" Target="../media/hdphoto7.wdp"/><Relationship Id="rId22" Type="http://schemas.openxmlformats.org/officeDocument/2006/relationships/hyperlink" Target="https://www.polyplastic.ru/ktz" TargetMode="External"/><Relationship Id="rId27" Type="http://schemas.openxmlformats.org/officeDocument/2006/relationships/hyperlink" Target="http://www.acoustic.ru/productions/brands/self_made/" TargetMode="External"/><Relationship Id="rId30" Type="http://schemas.openxmlformats.org/officeDocument/2006/relationships/hyperlink" Target="https://vk.com/biotech_c" TargetMode="External"/><Relationship Id="rId35" Type="http://schemas.openxmlformats.org/officeDocument/2006/relationships/image" Target="../media/image323.png"/><Relationship Id="rId43" Type="http://schemas.openxmlformats.org/officeDocument/2006/relationships/image" Target="../media/image361.png"/><Relationship Id="rId8" Type="http://schemas.openxmlformats.org/officeDocument/2006/relationships/hyperlink" Target="mailto:vent@galvent.su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15.png"/><Relationship Id="rId17" Type="http://schemas.openxmlformats.org/officeDocument/2006/relationships/hyperlink" Target="https://www.georgpolymer.ru/#_contacts" TargetMode="External"/><Relationship Id="rId25" Type="http://schemas.openxmlformats.org/officeDocument/2006/relationships/hyperlink" Target="https://vk.com/tehnopark_impulse" TargetMode="External"/><Relationship Id="rId33" Type="http://schemas.openxmlformats.org/officeDocument/2006/relationships/hyperlink" Target="mailto:rr-d19@mail.ru" TargetMode="External"/><Relationship Id="rId38" Type="http://schemas.openxmlformats.org/officeDocument/2006/relationships/image" Target="../media/image35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luberteh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47.png"/><Relationship Id="rId3" Type="http://schemas.openxmlformats.org/officeDocument/2006/relationships/image" Target="../media/image1.png"/><Relationship Id="rId21" Type="http://schemas.openxmlformats.org/officeDocument/2006/relationships/image" Target="../media/image26.jpeg"/><Relationship Id="rId34" Type="http://schemas.openxmlformats.org/officeDocument/2006/relationships/image" Target="../media/image55.png"/><Relationship Id="rId7" Type="http://schemas.openxmlformats.org/officeDocument/2006/relationships/hyperlink" Target="https://vk.com/krstc" TargetMode="External"/><Relationship Id="rId12" Type="http://schemas.openxmlformats.org/officeDocument/2006/relationships/hyperlink" Target="https://luberteh.ru/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8.wdp"/><Relationship Id="rId3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vk.com/tspkmo" TargetMode="External"/><Relationship Id="rId20" Type="http://schemas.microsoft.com/office/2007/relationships/hdphoto" Target="../media/hdphoto7.wdp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rstc.ru/" TargetMode="External"/><Relationship Id="rId11" Type="http://schemas.openxmlformats.org/officeDocument/2006/relationships/hyperlink" Target="https://vk.com/luatmo" TargetMode="External"/><Relationship Id="rId24" Type="http://schemas.openxmlformats.org/officeDocument/2006/relationships/image" Target="../media/image29.png"/><Relationship Id="rId32" Type="http://schemas.openxmlformats.org/officeDocument/2006/relationships/image" Target="../media/image53.png"/><Relationship Id="rId5" Type="http://schemas.openxmlformats.org/officeDocument/2006/relationships/image" Target="../media/image13.png"/><Relationship Id="rId15" Type="http://schemas.openxmlformats.org/officeDocument/2006/relationships/hyperlink" Target="https://tspk-mo.ru/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49.png"/><Relationship Id="rId10" Type="http://schemas.openxmlformats.org/officeDocument/2006/relationships/hyperlink" Target="https://luat.ru/" TargetMode="External"/><Relationship Id="rId19" Type="http://schemas.openxmlformats.org/officeDocument/2006/relationships/image" Target="../media/image25.png"/><Relationship Id="rId31" Type="http://schemas.openxmlformats.org/officeDocument/2006/relationships/image" Target="../media/image52.png"/><Relationship Id="rId4" Type="http://schemas.microsoft.com/office/2007/relationships/hdphoto" Target="../media/hdphoto1.wdp"/><Relationship Id="rId9" Type="http://schemas.openxmlformats.org/officeDocument/2006/relationships/hyperlink" Target="https://vk.com/aptmo" TargetMode="External"/><Relationship Id="rId14" Type="http://schemas.openxmlformats.org/officeDocument/2006/relationships/hyperlink" Target="NULL" TargetMode="External"/><Relationship Id="rId22" Type="http://schemas.openxmlformats.org/officeDocument/2006/relationships/image" Target="../media/image27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8" Type="http://schemas.openxmlformats.org/officeDocument/2006/relationships/hyperlink" Target="http://art-mo.ru/" TargetMode="External"/></Relationships>
</file>

<file path=ppt/slides/_rels/slide60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18" Type="http://schemas.openxmlformats.org/officeDocument/2006/relationships/hyperlink" Target="https://rota-agro.ru/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324.jpeg"/><Relationship Id="rId21" Type="http://schemas.openxmlformats.org/officeDocument/2006/relationships/hyperlink" Target="https://fourtex.ru/" TargetMode="External"/><Relationship Id="rId34" Type="http://schemas.openxmlformats.org/officeDocument/2006/relationships/image" Target="../media/image363.png"/><Relationship Id="rId42" Type="http://schemas.openxmlformats.org/officeDocument/2006/relationships/image" Target="../media/image368.png"/><Relationship Id="rId7" Type="http://schemas.openxmlformats.org/officeDocument/2006/relationships/hyperlink" Target="mailto:info@ooontt.ru" TargetMode="External"/><Relationship Id="rId2" Type="http://schemas.openxmlformats.org/officeDocument/2006/relationships/notesSlide" Target="../notesSlides/notesSlide58.xml"/><Relationship Id="rId16" Type="http://schemas.openxmlformats.org/officeDocument/2006/relationships/hyperlink" Target="https://pspress.ru/" TargetMode="External"/><Relationship Id="rId20" Type="http://schemas.openxmlformats.org/officeDocument/2006/relationships/hyperlink" Target="mailto:info@rota-agro.ru" TargetMode="External"/><Relationship Id="rId29" Type="http://schemas.openxmlformats.org/officeDocument/2006/relationships/hyperlink" Target="mailto:kadry@wesmir.com" TargetMode="External"/><Relationship Id="rId41" Type="http://schemas.openxmlformats.org/officeDocument/2006/relationships/image" Target="../media/image36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ontt.ru/ru/#about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s://www.impulse.su/" TargetMode="External"/><Relationship Id="rId32" Type="http://schemas.openxmlformats.org/officeDocument/2006/relationships/hyperlink" Target="mailto:nfo@fitnik.tech" TargetMode="External"/><Relationship Id="rId37" Type="http://schemas.openxmlformats.org/officeDocument/2006/relationships/image" Target="../media/image365.png"/><Relationship Id="rId40" Type="http://schemas.openxmlformats.org/officeDocument/2006/relationships/image" Target="../media/image311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23" Type="http://schemas.openxmlformats.org/officeDocument/2006/relationships/hyperlink" Target="mailto:Info@smart-wall.ru" TargetMode="External"/><Relationship Id="rId28" Type="http://schemas.openxmlformats.org/officeDocument/2006/relationships/hyperlink" Target="https://vk.com/wesmir.fabrika" TargetMode="External"/><Relationship Id="rId36" Type="http://schemas.openxmlformats.org/officeDocument/2006/relationships/image" Target="../media/image340.png"/><Relationship Id="rId10" Type="http://schemas.openxmlformats.org/officeDocument/2006/relationships/hyperlink" Target="mailto:order@polipak.ru" TargetMode="External"/><Relationship Id="rId19" Type="http://schemas.openxmlformats.org/officeDocument/2006/relationships/hyperlink" Target="https://t.me/rotaagro" TargetMode="External"/><Relationship Id="rId31" Type="http://schemas.openxmlformats.org/officeDocument/2006/relationships/hyperlink" Target="https://vk.com/fitnik3d" TargetMode="External"/><Relationship Id="rId4" Type="http://schemas.microsoft.com/office/2007/relationships/hdphoto" Target="../media/hdphoto1.wdp"/><Relationship Id="rId9" Type="http://schemas.openxmlformats.org/officeDocument/2006/relationships/hyperlink" Target="mailto:kadr@akrubin.ru" TargetMode="External"/><Relationship Id="rId14" Type="http://schemas.openxmlformats.org/officeDocument/2006/relationships/image" Target="../media/image26.jpeg"/><Relationship Id="rId22" Type="http://schemas.openxmlformats.org/officeDocument/2006/relationships/hyperlink" Target="https://smart-wall.ru/kontakty-smartwall/" TargetMode="External"/><Relationship Id="rId27" Type="http://schemas.openxmlformats.org/officeDocument/2006/relationships/hyperlink" Target="https://wesmir.com/o-kompanii/" TargetMode="External"/><Relationship Id="rId30" Type="http://schemas.openxmlformats.org/officeDocument/2006/relationships/hyperlink" Target="https://fitnik.tech/about/" TargetMode="External"/><Relationship Id="rId35" Type="http://schemas.openxmlformats.org/officeDocument/2006/relationships/image" Target="../media/image364.jpeg"/><Relationship Id="rId8" Type="http://schemas.openxmlformats.org/officeDocument/2006/relationships/hyperlink" Target="https://polipak.ru/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25.png"/><Relationship Id="rId17" Type="http://schemas.openxmlformats.org/officeDocument/2006/relationships/hyperlink" Target="mailto:sales@pspress.ru" TargetMode="External"/><Relationship Id="rId25" Type="http://schemas.openxmlformats.org/officeDocument/2006/relationships/hyperlink" Target="https://t.me/+KKuF-OxJttUwZDVi" TargetMode="External"/><Relationship Id="rId33" Type="http://schemas.openxmlformats.org/officeDocument/2006/relationships/image" Target="../media/image362.gif"/><Relationship Id="rId38" Type="http://schemas.openxmlformats.org/officeDocument/2006/relationships/image" Target="../media/image366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torgkoms?roistat_visit=1673" TargetMode="External"/><Relationship Id="rId18" Type="http://schemas.openxmlformats.org/officeDocument/2006/relationships/hyperlink" Target="https://fenixpet.ru/about" TargetMode="External"/><Relationship Id="rId26" Type="http://schemas.openxmlformats.org/officeDocument/2006/relationships/image" Target="../media/image365.png"/><Relationship Id="rId3" Type="http://schemas.openxmlformats.org/officeDocument/2006/relationships/image" Target="../media/image1.png"/><Relationship Id="rId21" Type="http://schemas.openxmlformats.org/officeDocument/2006/relationships/hyperlink" Target="https://evromol.com/" TargetMode="External"/><Relationship Id="rId34" Type="http://schemas.openxmlformats.org/officeDocument/2006/relationships/image" Target="../media/image375.png"/><Relationship Id="rId7" Type="http://schemas.openxmlformats.org/officeDocument/2006/relationships/image" Target="../media/image15.png"/><Relationship Id="rId12" Type="http://schemas.openxmlformats.org/officeDocument/2006/relationships/hyperlink" Target="https://tk-lift.ru/" TargetMode="External"/><Relationship Id="rId17" Type="http://schemas.openxmlformats.org/officeDocument/2006/relationships/hyperlink" Target="https://tbh.su/" TargetMode="External"/><Relationship Id="rId25" Type="http://schemas.openxmlformats.org/officeDocument/2006/relationships/hyperlink" Target="mailto:info@rubberfactory.ru" TargetMode="External"/><Relationship Id="rId33" Type="http://schemas.openxmlformats.org/officeDocument/2006/relationships/image" Target="../media/image374.png"/><Relationship Id="rId2" Type="http://schemas.openxmlformats.org/officeDocument/2006/relationships/notesSlide" Target="../notesSlides/notesSlide59.xml"/><Relationship Id="rId16" Type="http://schemas.openxmlformats.org/officeDocument/2006/relationships/hyperlink" Target="mailto:kerry@kerry.ru" TargetMode="External"/><Relationship Id="rId20" Type="http://schemas.openxmlformats.org/officeDocument/2006/relationships/hyperlink" Target="mailto:info@fenixpet.ru" TargetMode="External"/><Relationship Id="rId29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rayskiysad" TargetMode="External"/><Relationship Id="rId11" Type="http://schemas.openxmlformats.org/officeDocument/2006/relationships/image" Target="../media/image27.png"/><Relationship Id="rId24" Type="http://schemas.openxmlformats.org/officeDocument/2006/relationships/hyperlink" Target="https://www.rubberfactory.ru/about-us" TargetMode="External"/><Relationship Id="rId32" Type="http://schemas.openxmlformats.org/officeDocument/2006/relationships/image" Target="../media/image373.png"/><Relationship Id="rId5" Type="http://schemas.openxmlformats.org/officeDocument/2006/relationships/image" Target="../media/image13.png"/><Relationship Id="rId15" Type="http://schemas.openxmlformats.org/officeDocument/2006/relationships/hyperlink" Target="https://troll-auto.ru/" TargetMode="External"/><Relationship Id="rId23" Type="http://schemas.openxmlformats.org/officeDocument/2006/relationships/hyperlink" Target="mailto:info@ruskon.ru" TargetMode="External"/><Relationship Id="rId28" Type="http://schemas.openxmlformats.org/officeDocument/2006/relationships/image" Target="../media/image341.jpeg"/><Relationship Id="rId10" Type="http://schemas.openxmlformats.org/officeDocument/2006/relationships/image" Target="../media/image26.jpeg"/><Relationship Id="rId19" Type="http://schemas.openxmlformats.org/officeDocument/2006/relationships/hyperlink" Target="https://t.me/nvremya" TargetMode="External"/><Relationship Id="rId31" Type="http://schemas.openxmlformats.org/officeDocument/2006/relationships/image" Target="../media/image372.png"/><Relationship Id="rId4" Type="http://schemas.microsoft.com/office/2007/relationships/hdphoto" Target="../media/hdphoto1.wdp"/><Relationship Id="rId9" Type="http://schemas.microsoft.com/office/2007/relationships/hdphoto" Target="../media/hdphoto7.wdp"/><Relationship Id="rId14" Type="http://schemas.openxmlformats.org/officeDocument/2006/relationships/hyperlink" Target="mailto:zakaz@tk-lift.ru" TargetMode="External"/><Relationship Id="rId22" Type="http://schemas.openxmlformats.org/officeDocument/2006/relationships/hyperlink" Target="https://ruskon.ru/contacts" TargetMode="External"/><Relationship Id="rId27" Type="http://schemas.openxmlformats.org/officeDocument/2006/relationships/image" Target="../media/image369.png"/><Relationship Id="rId30" Type="http://schemas.openxmlformats.org/officeDocument/2006/relationships/image" Target="../media/image371.png"/><Relationship Id="rId35" Type="http://schemas.openxmlformats.org/officeDocument/2006/relationships/image" Target="../media/image376.png"/><Relationship Id="rId8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hyperlink" Target="https://promtech-dubna.ru/" TargetMode="External"/><Relationship Id="rId18" Type="http://schemas.openxmlformats.org/officeDocument/2006/relationships/hyperlink" Target="https://www.docke.ru/company/about/" TargetMode="External"/><Relationship Id="rId26" Type="http://schemas.openxmlformats.org/officeDocument/2006/relationships/hyperlink" Target="mailto:zakaz@c-component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nt-factory.ru/" TargetMode="External"/><Relationship Id="rId34" Type="http://schemas.openxmlformats.org/officeDocument/2006/relationships/image" Target="../media/image306.png"/><Relationship Id="rId7" Type="http://schemas.openxmlformats.org/officeDocument/2006/relationships/image" Target="../media/image25.png"/><Relationship Id="rId12" Type="http://schemas.openxmlformats.org/officeDocument/2006/relationships/hyperlink" Target="mailto:vososnova@yandex.ru" TargetMode="External"/><Relationship Id="rId17" Type="http://schemas.openxmlformats.org/officeDocument/2006/relationships/hyperlink" Target="https://t.me/oezdubna_official" TargetMode="External"/><Relationship Id="rId25" Type="http://schemas.openxmlformats.org/officeDocument/2006/relationships/hyperlink" Target="https://c-component.ru/" TargetMode="External"/><Relationship Id="rId33" Type="http://schemas.openxmlformats.org/officeDocument/2006/relationships/image" Target="../media/image313.png"/><Relationship Id="rId2" Type="http://schemas.openxmlformats.org/officeDocument/2006/relationships/notesSlide" Target="../notesSlides/notesSlide60.xml"/><Relationship Id="rId16" Type="http://schemas.openxmlformats.org/officeDocument/2006/relationships/hyperlink" Target="https://oezdubna.ru/investors/residents/one/?id=244" TargetMode="External"/><Relationship Id="rId20" Type="http://schemas.openxmlformats.org/officeDocument/2006/relationships/hyperlink" Target="mailto:site@docke.ru" TargetMode="External"/><Relationship Id="rId29" Type="http://schemas.openxmlformats.org/officeDocument/2006/relationships/image" Target="../media/image3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https://vososnova.ru/about/" TargetMode="External"/><Relationship Id="rId24" Type="http://schemas.openxmlformats.org/officeDocument/2006/relationships/hyperlink" Target="mailto:office@rusbiopharm.ru" TargetMode="External"/><Relationship Id="rId32" Type="http://schemas.openxmlformats.org/officeDocument/2006/relationships/image" Target="../media/image293.png"/><Relationship Id="rId5" Type="http://schemas.openxmlformats.org/officeDocument/2006/relationships/image" Target="../media/image13.png"/><Relationship Id="rId15" Type="http://schemas.openxmlformats.org/officeDocument/2006/relationships/hyperlink" Target="mailto:info@promtech-dubna.ru" TargetMode="External"/><Relationship Id="rId23" Type="http://schemas.openxmlformats.org/officeDocument/2006/relationships/hyperlink" Target="https://rusbiopharm.ru/" TargetMode="External"/><Relationship Id="rId28" Type="http://schemas.openxmlformats.org/officeDocument/2006/relationships/image" Target="../media/image377.png"/><Relationship Id="rId36" Type="http://schemas.openxmlformats.org/officeDocument/2006/relationships/image" Target="../media/image382.png"/><Relationship Id="rId10" Type="http://schemas.openxmlformats.org/officeDocument/2006/relationships/image" Target="../media/image27.png"/><Relationship Id="rId19" Type="http://schemas.openxmlformats.org/officeDocument/2006/relationships/hyperlink" Target="https://vk.com/dockeru" TargetMode="External"/><Relationship Id="rId31" Type="http://schemas.openxmlformats.org/officeDocument/2006/relationships/image" Target="../media/image380.jpeg"/><Relationship Id="rId4" Type="http://schemas.microsoft.com/office/2007/relationships/hdphoto" Target="../media/hdphoto1.wdp"/><Relationship Id="rId9" Type="http://schemas.openxmlformats.org/officeDocument/2006/relationships/image" Target="../media/image26.jpeg"/><Relationship Id="rId14" Type="http://schemas.openxmlformats.org/officeDocument/2006/relationships/hyperlink" Target="https://vk.com/promtechcaree" TargetMode="External"/><Relationship Id="rId22" Type="http://schemas.openxmlformats.org/officeDocument/2006/relationships/hyperlink" Target="https://t.me/nt_factory" TargetMode="External"/><Relationship Id="rId27" Type="http://schemas.openxmlformats.org/officeDocument/2006/relationships/image" Target="../media/image365.png"/><Relationship Id="rId30" Type="http://schemas.openxmlformats.org/officeDocument/2006/relationships/image" Target="../media/image379.png"/><Relationship Id="rId35" Type="http://schemas.openxmlformats.org/officeDocument/2006/relationships/image" Target="../media/image381.png"/><Relationship Id="rId8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nf-teh.ru/" TargetMode="External"/><Relationship Id="rId18" Type="http://schemas.openxmlformats.org/officeDocument/2006/relationships/hyperlink" Target="mailto:mo_nogkolledzh@mosreg.ru" TargetMode="External"/><Relationship Id="rId26" Type="http://schemas.openxmlformats.org/officeDocument/2006/relationships/image" Target="../media/image29.png"/><Relationship Id="rId21" Type="http://schemas.openxmlformats.org/officeDocument/2006/relationships/image" Target="../media/image25.png"/><Relationship Id="rId34" Type="http://schemas.openxmlformats.org/officeDocument/2006/relationships/image" Target="../media/image63.png"/><Relationship Id="rId7" Type="http://schemas.openxmlformats.org/officeDocument/2006/relationships/hyperlink" Target="https://vk.com/m_mtehnikum" TargetMode="External"/><Relationship Id="rId12" Type="http://schemas.openxmlformats.org/officeDocument/2006/relationships/hyperlink" Target="https://vk.com/mytishchicollege" TargetMode="External"/><Relationship Id="rId17" Type="http://schemas.openxmlformats.org/officeDocument/2006/relationships/hyperlink" Target="https://vk.com/nogcollege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nogkolledzh.ru/" TargetMode="External"/><Relationship Id="rId20" Type="http://schemas.openxmlformats.org/officeDocument/2006/relationships/image" Target="../media/image15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mtehnikum.ru/" TargetMode="External"/><Relationship Id="rId11" Type="http://schemas.openxmlformats.org/officeDocument/2006/relationships/hyperlink" Target="http://gbou-mk.ru/" TargetMode="External"/><Relationship Id="rId24" Type="http://schemas.openxmlformats.org/officeDocument/2006/relationships/image" Target="../media/image27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5" Type="http://schemas.openxmlformats.org/officeDocument/2006/relationships/image" Target="../media/image13.png"/><Relationship Id="rId15" Type="http://schemas.openxmlformats.org/officeDocument/2006/relationships/hyperlink" Target="mailto:mo_narfomtechn@mosreg.ru" TargetMode="External"/><Relationship Id="rId23" Type="http://schemas.openxmlformats.org/officeDocument/2006/relationships/image" Target="../media/image26.jpe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10" Type="http://schemas.openxmlformats.org/officeDocument/2006/relationships/hyperlink" Target="https://vk.com/gbpou_mo_ozzht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hyperlink" Target="http://ozgt.ru/" TargetMode="External"/><Relationship Id="rId14" Type="http://schemas.openxmlformats.org/officeDocument/2006/relationships/hyperlink" Target="https://vk.com/nfteh" TargetMode="External"/><Relationship Id="rId22" Type="http://schemas.microsoft.com/office/2007/relationships/hdphoto" Target="../media/hdphoto7.wdp"/><Relationship Id="rId27" Type="http://schemas.microsoft.com/office/2007/relationships/hdphoto" Target="../media/hdphoto8.wdp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8" Type="http://schemas.openxmlformats.org/officeDocument/2006/relationships/hyperlink" Target="mailto:mo_mozhtechn@mosreg.ru" TargetMode="Externa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ppteh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67.png"/><Relationship Id="rId39" Type="http://schemas.openxmlformats.org/officeDocument/2006/relationships/image" Target="../media/image46.png"/><Relationship Id="rId21" Type="http://schemas.openxmlformats.org/officeDocument/2006/relationships/image" Target="../media/image26.jpeg"/><Relationship Id="rId34" Type="http://schemas.openxmlformats.org/officeDocument/2006/relationships/image" Target="../media/image75.png"/><Relationship Id="rId42" Type="http://schemas.openxmlformats.org/officeDocument/2006/relationships/image" Target="../media/image82.png"/><Relationship Id="rId7" Type="http://schemas.openxmlformats.org/officeDocument/2006/relationships/hyperlink" Target="https://vk.com/club106940109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vk.com/podolskcollegeru" TargetMode="External"/><Relationship Id="rId20" Type="http://schemas.microsoft.com/office/2007/relationships/hdphoto" Target="../media/hdphoto7.wdp"/><Relationship Id="rId29" Type="http://schemas.openxmlformats.org/officeDocument/2006/relationships/image" Target="../media/image70.png"/><Relationship Id="rId41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-teh.ru/" TargetMode="External"/><Relationship Id="rId11" Type="http://schemas.openxmlformats.org/officeDocument/2006/relationships/hyperlink" Target="https://oztech.ru/" TargetMode="External"/><Relationship Id="rId24" Type="http://schemas.openxmlformats.org/officeDocument/2006/relationships/image" Target="../media/image29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40" Type="http://schemas.openxmlformats.org/officeDocument/2006/relationships/image" Target="../media/image80.png"/><Relationship Id="rId5" Type="http://schemas.openxmlformats.org/officeDocument/2006/relationships/image" Target="../media/image13.png"/><Relationship Id="rId15" Type="http://schemas.openxmlformats.org/officeDocument/2006/relationships/hyperlink" Target="https://podolsk-college.ru/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hyperlink" Target="https://vk.com/gapou_energy" TargetMode="External"/><Relationship Id="rId19" Type="http://schemas.openxmlformats.org/officeDocument/2006/relationships/image" Target="../media/image25.png"/><Relationship Id="rId31" Type="http://schemas.openxmlformats.org/officeDocument/2006/relationships/image" Target="../media/image72.png"/><Relationship Id="rId44" Type="http://schemas.openxmlformats.org/officeDocument/2006/relationships/image" Target="../media/image84.png"/><Relationship Id="rId4" Type="http://schemas.microsoft.com/office/2007/relationships/hdphoto" Target="../media/hdphoto1.wdp"/><Relationship Id="rId9" Type="http://schemas.openxmlformats.org/officeDocument/2006/relationships/hyperlink" Target="https://www.energypk.ru/" TargetMode="External"/><Relationship Id="rId14" Type="http://schemas.openxmlformats.org/officeDocument/2006/relationships/hyperlink" Target="mailto:mo_pavptechn@mosreg.ru" TargetMode="External"/><Relationship Id="rId22" Type="http://schemas.openxmlformats.org/officeDocument/2006/relationships/image" Target="../media/image27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3.png"/><Relationship Id="rId8" Type="http://schemas.openxmlformats.org/officeDocument/2006/relationships/hyperlink" Target="mailto:mo_odintechn@mosreg.ru" TargetMode="External"/><Relationship Id="rId3" Type="http://schemas.openxmlformats.org/officeDocument/2006/relationships/image" Target="../media/image1.png"/><Relationship Id="rId12" Type="http://schemas.openxmlformats.org/officeDocument/2006/relationships/hyperlink" Target="https://vk.com/oztld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8.wdp"/><Relationship Id="rId33" Type="http://schemas.openxmlformats.org/officeDocument/2006/relationships/image" Target="../media/image74.png"/><Relationship Id="rId38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sp_set" TargetMode="External"/><Relationship Id="rId18" Type="http://schemas.openxmlformats.org/officeDocument/2006/relationships/image" Target="../media/image26.jpeg"/><Relationship Id="rId26" Type="http://schemas.openxmlformats.org/officeDocument/2006/relationships/image" Target="../media/image86.png"/><Relationship Id="rId3" Type="http://schemas.openxmlformats.org/officeDocument/2006/relationships/image" Target="../media/image1.png"/><Relationship Id="rId21" Type="http://schemas.openxmlformats.org/officeDocument/2006/relationships/image" Target="../media/image29.png"/><Relationship Id="rId34" Type="http://schemas.openxmlformats.org/officeDocument/2006/relationships/image" Target="../media/image94.png"/><Relationship Id="rId7" Type="http://schemas.openxmlformats.org/officeDocument/2006/relationships/hyperlink" Target="https://rkmo.ru/" TargetMode="External"/><Relationship Id="rId12" Type="http://schemas.openxmlformats.org/officeDocument/2006/relationships/hyperlink" Target="https://&#1089;&#1087;&#1087;&#1082;&#1080;.&#1088;&#1092;/" TargetMode="External"/><Relationship Id="rId17" Type="http://schemas.microsoft.com/office/2007/relationships/hdphoto" Target="../media/hdphoto7.wdp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20" Type="http://schemas.openxmlformats.org/officeDocument/2006/relationships/image" Target="../media/image18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club148851212" TargetMode="External"/><Relationship Id="rId11" Type="http://schemas.openxmlformats.org/officeDocument/2006/relationships/hyperlink" Target="https://vk.com/id399224704" TargetMode="External"/><Relationship Id="rId24" Type="http://schemas.openxmlformats.org/officeDocument/2006/relationships/hyperlink" Target="https://vk.com/spkmo" TargetMode="External"/><Relationship Id="rId32" Type="http://schemas.openxmlformats.org/officeDocument/2006/relationships/image" Target="../media/image92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s://spkmo.ru/" TargetMode="External"/><Relationship Id="rId28" Type="http://schemas.openxmlformats.org/officeDocument/2006/relationships/image" Target="../media/image88.png"/><Relationship Id="rId10" Type="http://schemas.openxmlformats.org/officeDocument/2006/relationships/hyperlink" Target="https://radost-mo.ru/" TargetMode="External"/><Relationship Id="rId19" Type="http://schemas.openxmlformats.org/officeDocument/2006/relationships/image" Target="../media/image27.png"/><Relationship Id="rId31" Type="http://schemas.openxmlformats.org/officeDocument/2006/relationships/image" Target="../media/image91.png"/><Relationship Id="rId4" Type="http://schemas.microsoft.com/office/2007/relationships/hdphoto" Target="../media/hdphoto1.wdp"/><Relationship Id="rId9" Type="http://schemas.openxmlformats.org/officeDocument/2006/relationships/hyperlink" Target="tel:+7(496)463-69-47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8.wdp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8" Type="http://schemas.openxmlformats.org/officeDocument/2006/relationships/hyperlink" Target="https://vk.com/ramcoll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9" y="1"/>
            <a:ext cx="12631084" cy="6858000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3530851" y="208229"/>
            <a:ext cx="87960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АТЛАС ДОСТУПНЫХ ПРОФЕССИЙ/СПЕЦИАЛЬНОСТЕЙ                                                           СРЕДНЕГО ПРОФЕССИОНАЛЬНОГО ОБРАЗОВАНИЯ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ЛИЦ С ИНВАЛИДНОСТЬЮ И ОВЗ                                                 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ОБЛАСТИ </a:t>
            </a:r>
          </a:p>
        </p:txBody>
      </p:sp>
      <p:pic>
        <p:nvPicPr>
          <p:cNvPr id="5" name="Рисунок 4" descr="Log1_1_2">
            <a:extLst>
              <a:ext uri="{FF2B5EF4-FFF2-40B4-BE49-F238E27FC236}">
                <a16:creationId xmlns:a16="http://schemas.microsoft.com/office/drawing/2014/main" id="{6DE931AC-D067-4914-9980-15C8091D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4" y="235717"/>
            <a:ext cx="1301084" cy="13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6DD66D-6D3C-48B6-89B3-EC5A6D970E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65" y="362139"/>
            <a:ext cx="1420969" cy="106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994D5-A550-444D-BDB3-A3DEA86182F0}"/>
              </a:ext>
            </a:extLst>
          </p:cNvPr>
          <p:cNvSpPr txBox="1"/>
          <p:nvPr/>
        </p:nvSpPr>
        <p:spPr>
          <a:xfrm>
            <a:off x="354639" y="2629609"/>
            <a:ext cx="572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 ПОДМОСКОВЬЯ:                             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МАСТЕРСТВО                                    НАЧИНАЕТСЯ ЗДЕСЬ!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4857EA-0A01-4978-A3A0-888B9F9E10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2543437"/>
            <a:ext cx="3965944" cy="38958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B7AA47-3486-40DC-BD00-55E172DE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" y="235717"/>
            <a:ext cx="933564" cy="1257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EE5EA0-F121-4D39-A994-748845DD3529}"/>
              </a:ext>
            </a:extLst>
          </p:cNvPr>
          <p:cNvSpPr txBox="1"/>
          <p:nvPr/>
        </p:nvSpPr>
        <p:spPr>
          <a:xfrm>
            <a:off x="-219542" y="6367043"/>
            <a:ext cx="1263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hlinkClick r:id="rId8"/>
              </a:rPr>
              <a:t>Приказ Министерства труда и социальной защиты Российской Федерации от 01.10.2024 №518 "Об утверждении методических рекомендаций по подбору рекомендуемых видов трудовой и профессиональной деятельности инвалидам с учетом нарушенных функций организма и ограничений их жизнедеятельности"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7059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170" y="-5026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565" y="3927194"/>
            <a:ext cx="2615303" cy="282864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«Серпуховский 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142253, Московская область,  г. о. Серпухов, п. Большевик, ул. Ленина, д. 52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http://serp-koll.ru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https://vk.com/serpkoll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735-55-98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mo_serpkolledzh@mosreg.ru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86,67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84,89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87,98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«Ступинский техникум им.  А. Т. Туманова»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142800, Московская область,  г. Ступино, ул. Куйбышева, д. 55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</a:rPr>
              <a:t>https://</a:t>
            </a:r>
            <a:r>
              <a:rPr lang="ru-RU" sz="1100" dirty="0">
                <a:solidFill>
                  <a:srgbClr val="002060"/>
                </a:solidFill>
              </a:rPr>
              <a:t>стамт.рф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: </a:t>
            </a:r>
            <a:r>
              <a:rPr lang="en-US" sz="1100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https://vk.com/stuptex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 (496) 642-19-72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mo_stuptechn@mosreg.ru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91,86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«Чеховский техникум»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142322, Московская область, с. Новый Быт, ул. Новая, д. 4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чеховский-техникум.рф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https://vk.com/chekhovskii_tekhnikum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770-82-75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mo_chehtehn@mosreg.ru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82,06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82,67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84,01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7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«Шатурский энергетический техникум»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140700, Московская область, г. Шатура, проспект Ильича, д. 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шэт.рф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https://vk.com/gbpou_mo_shet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452-57-13</a:t>
            </a:r>
          </a:p>
          <a:p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mo_moshet@mosreg.ru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85,92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89,62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75" y="1955723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75" y="1230097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311" y="100935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11" y="1518293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2110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1733640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23" y="1402423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4" y="3391349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39870" y="4721494"/>
            <a:ext cx="5146860" cy="2089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141143,  Московская область, Щелковский район, д. Долгое  Ледово,                               ул. Центральная, стр.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https://schelcol.ru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https://vk.com/schelcollege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+7(499) 346-37-14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mo_chelkoll@mosreg.ru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84,37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86,10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85,55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99" y="6070402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90" y="5388421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8843" y="4975125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3" y="5600352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1" y="5320560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939">
            <a:off x="301002" y="5822850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7" y="5467583"/>
            <a:ext cx="158400" cy="158400"/>
          </a:xfrm>
          <a:prstGeom prst="rect">
            <a:avLst/>
          </a:prstGeom>
        </p:spPr>
      </p:pic>
      <p:pic>
        <p:nvPicPr>
          <p:cNvPr id="8194" name="Picture 2" descr="C:\Users\Admin\Downloads\QR-Code (10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117416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QR-Code (11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184124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QR-Code (1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QR-Code (13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38174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QR-Code (14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70" y="534151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QR-Code (15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99" y="599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dmin\Downloads\QR-Code (16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2067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Admin\Downloads\QR-Code (17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94480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10" y="30934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Admin\Downloads\QR-Code (19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37878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14300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583845B-C564-4D1A-83F1-708AFB23F8CE}"/>
              </a:ext>
            </a:extLst>
          </p:cNvPr>
          <p:cNvSpPr txBox="1"/>
          <p:nvPr/>
        </p:nvSpPr>
        <p:spPr>
          <a:xfrm>
            <a:off x="5497354" y="4823479"/>
            <a:ext cx="5445863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«Физико-технический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141700, Московская область, г. Долгопрудный, площадь  Собина, д. 1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32"/>
              </a:rPr>
              <a:t>https://phystech.pro/?ysclid=m3skg0vflq726370842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 https://vk.com/stuptex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https://phystech.pro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 (495) 369-4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mo_fiztechkoll@mosreg.ru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86,27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90,40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89,33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C9DA042B-A0D8-4377-BDBB-7F18B426AA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11" y="6115340"/>
            <a:ext cx="365743" cy="36574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E239122-4E43-4A4F-9D18-3E444B0494A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554" y="5384296"/>
            <a:ext cx="367200" cy="3672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9C6942F7-CE35-445F-AF86-B2CAF07EB96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38041" y="5087613"/>
            <a:ext cx="158216" cy="15821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86049B3-3F26-4403-B66A-5B64E32B43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12" y="55518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FFD4C22E-A422-4977-9D4E-84C558E757C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12" y="5739930"/>
            <a:ext cx="158400" cy="158400"/>
          </a:xfrm>
          <a:prstGeom prst="rect">
            <a:avLst/>
          </a:prstGeom>
        </p:spPr>
      </p:pic>
      <p:pic>
        <p:nvPicPr>
          <p:cNvPr id="79" name="Picture 2" descr="C:\Users\1\Downloads\qrcode.png">
            <a:extLst>
              <a:ext uri="{FF2B5EF4-FFF2-40B4-BE49-F238E27FC236}">
                <a16:creationId xmlns:a16="http://schemas.microsoft.com/office/drawing/2014/main" id="{EBCC72DB-D466-4365-B394-47DEFD9D2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196" y="529874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C:\Users\1\Downloads\qrcode (1).png">
            <a:extLst>
              <a:ext uri="{FF2B5EF4-FFF2-40B4-BE49-F238E27FC236}">
                <a16:creationId xmlns:a16="http://schemas.microsoft.com/office/drawing/2014/main" id="{2E1EAF18-D5A3-4994-AF3F-F40A7260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196" y="60577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37B4F6A-CBB7-498D-AE34-EF7020AF0D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57" y="5250009"/>
            <a:ext cx="158400" cy="15840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FEB6E23-98BE-4255-BBED-4C6EC97994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67" y="5414216"/>
            <a:ext cx="158400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8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00150" y="735569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«Электростальский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144008, Московская область г. о. Электросталь ул. Сталеваров д. 19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https://elkollege.ru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https://vk.com/elkollege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662-39-11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mo_elkolledzh@mosreg.ru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–73,29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75,56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74,17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10651" y="2809327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«Московский областной медицинский колледж №1»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129110, г. Москва, ул. Щепкина, 61/2, стр. 1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http://www.momk.ru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0"/>
              </a:rPr>
              <a:t>https://vk.com/mocomk1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 (495) 631-73-03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mz_momk1_uo@mosreg.ru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88,66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87,81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89,71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«1-й Московский областной музыкальный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140408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Московская обл., г. Коломна,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Малышева, д.24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http://1momk.ru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+7(496)613-23-48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mk_1momk@mosreg.ru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90,59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92,00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90,70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6"/>
            <a:ext cx="5469994" cy="21759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имени А.Н. Скрябина»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144000, Московская область, г. Электросталь,   ул. Октябрьская, д.23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http://scryabin-college.ru/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https://vk.com/college_skryabina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+7(496)575 90-92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mk_skryabincol@mosreg.ru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3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58,24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59,87	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60,92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522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849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31761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296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37802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197738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1270920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33" y="3185246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49314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713519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418061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901631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82268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3160830"/>
            <a:ext cx="367200" cy="367200"/>
          </a:xfrm>
          <a:prstGeom prst="rect">
            <a:avLst/>
          </a:prstGeom>
        </p:spPr>
      </p:pic>
      <p:pic>
        <p:nvPicPr>
          <p:cNvPr id="9218" name="Picture 2" descr="C:\Users\Admin\Downloads\QR-Code (20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3" y="1218021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QR-Code (2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18691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QR-Code (2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QR-Code (2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87480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QR-Code (24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3103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ownloads\QR-Code (25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48" y="3777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Admin\Downloads\QR-Code (2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23176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Admin\Downloads\QR-Code (2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8848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185061" y="4788359"/>
            <a:ext cx="5256755" cy="2001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ФГАОУ ВО «Московский государственный институт международных отношений (университет) Министерства иностранных дел Российской Федерации «Одинцовский филиал»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143007, Московская область, Одинцово, ул. Ново-Спортивная, д.3</a:t>
            </a: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https://odin.mgimo.ru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+7 495 661-71-83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info@odin.mgimo.ru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61,18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56,52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1323" y="5399760"/>
            <a:ext cx="158216" cy="15821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3" y="5715135"/>
            <a:ext cx="216000" cy="216000"/>
          </a:xfrm>
          <a:prstGeom prst="rect">
            <a:avLst/>
          </a:prstGeom>
          <a:noFill/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7" y="5587778"/>
            <a:ext cx="158400" cy="1584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4" y="5896451"/>
            <a:ext cx="158400" cy="1584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01" y="6092900"/>
            <a:ext cx="367200" cy="367200"/>
          </a:xfrm>
          <a:prstGeom prst="rect">
            <a:avLst/>
          </a:prstGeom>
        </p:spPr>
      </p:pic>
      <p:pic>
        <p:nvPicPr>
          <p:cNvPr id="78" name="Picture 5" descr="C:\Users\1\Downloads\qrcode (1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28" y="59916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</a:t>
            </a:r>
          </a:p>
        </p:txBody>
      </p:sp>
    </p:spTree>
    <p:extLst>
      <p:ext uri="{BB962C8B-B14F-4D97-AF65-F5344CB8AC3E}">
        <p14:creationId xmlns:p14="http://schemas.microsoft.com/office/powerpoint/2010/main" val="321787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11820"/>
            <a:ext cx="12631084" cy="6822564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967" y="3489252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№1»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143090, Московская область,  г.о. Краснознаменск, ул. Краснознаменская, д.9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https://uor-1.ru/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https://vk.com/uor1mo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676-05-72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mfks_uor_1@mosreg.ru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58,82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57,33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666944"/>
            <a:ext cx="5152598" cy="21544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Бронницы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140170, Московская обл., г.о. Бронницы, ул. Красная, д. 5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гуор.рф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https://vk.com/guorbron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 466-93-10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info@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гуор.рф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53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51,05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554333" y="2699115"/>
            <a:ext cx="546999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ФГБПОУ «Электростальский медицинский колледж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медико - биологического агентства»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144001,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Московская область,  г . Электросталь,  ул. Советская, д. 32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http://el-meduch.ru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575-06-64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mk_1momk@mosreg.ru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29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57,33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61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5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Губернский колледж искусств»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141406, Московская область , г.о. Химки ул. Библиотечная,д.10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http://moki.ru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https://vk.com/id712018902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(495)570-22-44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mk_director_moki@mosreg.ru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69,33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69,77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9" y="18747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1277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919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2965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226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607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8" y="39387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320537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92084" y="3139552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93" y="3682707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78" y="334452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93" y="3872322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84932" y="4856833"/>
            <a:ext cx="6327596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                                                                             им.  С.С. Прокофьева»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r>
              <a:rPr kumimoji="0" lang="ru-RU" sz="10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0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141207, Московская область, г. Пушкино, ул. Писаревская, д. 12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https://www.prokofievcollege.ru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    : 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https://vk.com/prokofievcollege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+ 7 (495) 993- 41 -60</a:t>
            </a:r>
          </a:p>
          <a:p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mk_prokofievcollege@mosreg.ru   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0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0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– 84,71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– 82,67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– 83,72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65" y="3485335"/>
            <a:ext cx="215760" cy="21576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11061" y="5231526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65" y="5656435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10" y="5388402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06" y="5825987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65" y="5540136"/>
            <a:ext cx="158400" cy="158400"/>
          </a:xfrm>
          <a:prstGeom prst="rect">
            <a:avLst/>
          </a:prstGeom>
        </p:spPr>
      </p:pic>
      <p:pic>
        <p:nvPicPr>
          <p:cNvPr id="10242" name="Picture 2" descr="C:\Users\Admin\Downloads\QR-Code (30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QR-Code (31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QR-Code (3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62" y="312091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wnloads\QR-Code (33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382268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\Downloads\QR-Code (34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Admin\Downloads\QR-Code (35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937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158241" y="47256"/>
            <a:ext cx="10519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4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«Бизнес-академия экономики  и сервиса»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143604, Московская область, г. Волоколамск, ул. Заводская, д. 23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http://www.baesk.ru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https://vk.com/club52166664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362-41-48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bizacademy@mail.ru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колледж информации и технологий»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142103, Московская область,  г. Подольск,  ул. Рощинская, д.22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https://www.anomokit.ru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https://vk.com/anopomokit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 755-59- 41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anomokit@mail.ru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50,59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56,00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52,33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7063"/>
            <a:ext cx="546999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Щелково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141109,  Московская область г. Щёлково, ул. Молодежная, д 98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https://guor-shelkovo.mo.sportsng.ru/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https://vk.com/olymprezerv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 (496) 466-93-10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sport-net@mail.ru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29,41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34,48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4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«Гуманитарно - технический колледж «Знание»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142100,Московская область, г. Подольск, ул. Комсомольская, д. 1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колледж-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hlinkClick r:id="rId11"/>
              </a:rPr>
              <a:t>знание.рф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https://vk.com/gtk.znanie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(926) 396-45-50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Ir-znanie@mail.ru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50,00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54,02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86308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9133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227817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278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920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965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8013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 ПО «Сергиево — Посадский гуманитарный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141304,  Московская область, г. Сергиев Посад, Московское шоссе, д. 12а 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http://spgkmo.ru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https://vk.com/public212669691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547-29-22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spgk@spgkmo.ru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60,00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64,37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607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4094197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03" y="339172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35" y="5969589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00" y="5360688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1266" name="Picture 2" descr="C:\Users\Admin\Downloads\QR-Code (36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QR-Code (37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8559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QR-Code (38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69" y="31671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QR-Code (39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763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wnloads\QR-Code (40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051" y="524941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ownloads\QR-Code (4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89" y="59413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Admin\Downloads\QR-Code (4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0495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Admin\Downloads\QR-Code (4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Admin\Downloads\QR-Code (4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325715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Admin\Downloads\QR-Code (4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4038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</a:t>
            </a:r>
          </a:p>
        </p:txBody>
      </p:sp>
    </p:spTree>
    <p:extLst>
      <p:ext uri="{BB962C8B-B14F-4D97-AF65-F5344CB8AC3E}">
        <p14:creationId xmlns:p14="http://schemas.microsoft.com/office/powerpoint/2010/main" val="279511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НОЧУПО «Подольский колледж «Парус»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 Московская обл., г. Подольск, ул. Февральская, д. 65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https://parus-college.ru/o-kolledzhe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https://vk.com/lcparus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+7(963) 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69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parus_podolsk@rambler.ru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55,29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53,33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58,14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НПОЧУ «Колледж экономики и права»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141100, Московская обл., г. Щелково, ул. Пионерская, д.19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https://newkep.ru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https://vk.com/newkep1993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 567-07-61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9"/>
              </a:rPr>
              <a:t>к.е.р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@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mail.ru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82,53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83,72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5569"/>
            <a:ext cx="5469994" cy="18928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№4»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142300, Московская обл., г. Чехов, Полиграфистов, д.1 1/2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https://www.chehuor.ru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726-46-84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mfks_uor_4@mosreg.ru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20,76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22,50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23,14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3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 «Московский областной колледж финансов и управления»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143050, Московская обл., Одинцовский р-н,  г. Голицыно, Петровское шоссе, д. 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https://mokfu.su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https://vk.com/mokfu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 720-01-45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mokfu2015@yandex.ru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83,75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79,68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90,68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187915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1222499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05" y="180493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48" y="124153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394663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320026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9662" y="3030559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33" y="3494764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78" y="3199306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33" y="3682876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«Классический колледж художественно-эстетического образования и дизайна»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142611, Московская обл., г. Орехово-Зуево, ул. Пролетарская, д. 5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http://designcollege.narod.ru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424-69-31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designcollege@yandex.ru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81,61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88" y="3363513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Admin\Downloads\QR-Code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66" y="116475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QR-Code (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QR-Code (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1524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QR-Code (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81831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QR-Code (4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2216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wnloads\QR-Code (5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8321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QR-Code (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170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QR-Code (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QR-Code (8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1084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QR-Code (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4764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 rot="10800000" flipV="1">
            <a:off x="1266813" y="66455"/>
            <a:ext cx="919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8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ПОУ «Красногорский 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экономико-правовой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143400, Московская область, г. Красногорск, ул. Почтовая, д.3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http://pravo-econom.ru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https://vk.com/public130174708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+7(495) 781-93-08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krept@mail.ru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78,82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77,33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77,91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ПО «Московский областной гуманитарный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о. Серебряные Пруды, пл. Советская д. 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https://www.mogok.ru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https://vk.com/mogokru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+7(496) 673-84-64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serebrianyeprudy.mgi@yandex.ru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72,94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65,79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68,97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 «Техникум экономики и права Московского регионального союза потребительской кооперации»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140009 Московская область, г.,  Люберцы, Комсомольский проспект, д.6.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https://tep-mspk.ru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559-93-50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tep-mspk@yandex.ru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57,06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62,79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ПООЧУ «Московский кооперативный техникум им. Г.Н.  Альтшуля»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141014, Московская область, г. Мытищи, 3-я Крестьянская ул.,17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https://mktex.ru/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https://vk.com/public208911005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+7(495) 582-05-71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mktex@yandex.ru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84,71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82,67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84,88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493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776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1895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9480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2233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СПО «Современный бизнес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Наро-Фоминск, ул. Ленина, д. 28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https://www.sbk-nf.com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https://vk.com/sbk_nf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343-28-35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sbk.nf@mail.ru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75,29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76,00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80,23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77285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371820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Admin\Downloads\QR-Code (10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QR-Code (11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QR-Code (12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1761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QR-Code (13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8041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QR-Code (14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90" y="52567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ownloads\QR-Code (15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93176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ownloads\QR-Code (16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0412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ownloads\QR-Code (17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17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ownloads\QR-Code (18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041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243394" y="-61140"/>
            <a:ext cx="9877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3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«Серпуховский городской открытый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142211, Московская обл., г. Серпухов, ул. 1-я Московская, д. 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http://sgoc.ru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776-02-92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info@sgoc.ru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 78,82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76,00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80,23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«Педагогический колледж «Мир знаний»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143421, Московская обл.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Красногорский  район, с.Петрово-Дальнее,ул.Суворовская д.3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                         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http://college.nou-mirznaniy.ru/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https://vk.com/college_mirznaniy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(916) 332-17-27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pedkolledzh.mz@mail.ru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28,24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27,63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27,59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8928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«Технико - экономический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142116, Московская область г., Подольск, ул. Рабочая,  д. 13а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https://tecspo.ru/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https://vk.com/tekspo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763-96-60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tec@tecspo.ru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81,18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76,00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79,07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1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ЧУПО «Краснознаменский городской колледж»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143090 Московская обл., г. Краснознаменск, ул. Генерала Шлыкова, д. 3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http://kgk.college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https://vk.com/kgkcollege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kgk.college@yandex.ru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40,00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43,42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48,28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6" y="196499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7" y="1286572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00113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8" y="395697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61" y="323228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3023018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213821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772834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«Колледж инновационных технологий, бизнеса и права «ЛИДЕР»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141102, Московская область, г. Щёлково, Первомайская улица, д. 31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https://vk.com/lidercollege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http://lidercollege.ru/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567-09-18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lidershc@mail.ru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70,67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74,42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98924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34554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82610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09506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0369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5011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2057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6892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369922"/>
            <a:ext cx="158400" cy="1584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408023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ownloads\QR-Code (19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18009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QR-Code (20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85832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QR-Code (2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1835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QR-Code (2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87114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QR-Code (2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0306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QR-Code (2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72867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ownloads\QR-Code (2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0888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ownloads\QR-Code (2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7378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ownloads\QR-Code (27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2707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ownloads\QR-Code (28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39569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766354" y="-1215830"/>
            <a:ext cx="10343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D162C8-D475-4887-BBDA-FFEC6312496B}"/>
              </a:ext>
            </a:extLst>
          </p:cNvPr>
          <p:cNvSpPr txBox="1"/>
          <p:nvPr/>
        </p:nvSpPr>
        <p:spPr>
          <a:xfrm>
            <a:off x="464694" y="28421"/>
            <a:ext cx="10098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</p:txBody>
      </p:sp>
    </p:spTree>
    <p:extLst>
      <p:ext uri="{BB962C8B-B14F-4D97-AF65-F5344CB8AC3E}">
        <p14:creationId xmlns:p14="http://schemas.microsoft.com/office/powerpoint/2010/main" val="376331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89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522" y="3115922"/>
            <a:ext cx="3417372" cy="369613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«Подольский социально — спортивный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142116, Московская область, г. Подольск, ул. Халатова, д. 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https://www.podolsk-ssc.ru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https://vk.com/pssi_club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763-43-79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pssk18@mail.ru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  «Международный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143007, Московская обл., Одинцовский район, г. Одинцово, ул. Молодежная, д. 46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https://college-mok.ru/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411- 28- 41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:college.mok@yandex.ru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65,52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687357"/>
            <a:ext cx="5411056" cy="18928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АНОПОО «Колледж интегрированных технологий»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143002, Московская область, Одинцово, Садовая улица, 3Б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https://kolledzh-odintsovo.ru/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https://vk.com/kitcollegeodi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+7(925) 426-32-40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kitcollege@mail.ru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84312" y="718884"/>
            <a:ext cx="5440874" cy="16248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финансово —  юридический    институт» (МФЮИ)</a:t>
            </a:r>
            <a:r>
              <a:rPr lang="en-US" sz="1000" dirty="0"/>
              <a:t>  </a:t>
            </a:r>
            <a:endParaRPr lang="ru-RU" sz="1000" dirty="0"/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142803, Московская область, г.о. Ступино, г. Ступино, ул. Калинина, д.42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https://www.mfui.ru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info@mfui.ru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55,76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55,17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155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430561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83836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310621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1452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52585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403823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3945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QR-Code (29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290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QR-Code (30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9662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QR-Code (31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0998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QR-Code (33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7520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QR-Code (34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1633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QR-Code (35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328308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ownloads\QR-Code (37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249" y="39457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844731" y="76384"/>
            <a:ext cx="9657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2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4" y="-40507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800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гуманитарно-технологический университет»</a:t>
            </a:r>
            <a:r>
              <a:rPr lang="ru-RU" sz="1100" b="1" dirty="0"/>
              <a:t>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142611, Московская область, г. Орехово-Зуево, ул. Зелёная, д. 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https://www.ggtu.ru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6"/>
              </a:rPr>
              <a:t>https://vk.com/ggtu_official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 dirty="0">
                <a:hlinkClick r:id="rId7"/>
              </a:rPr>
              <a:t>+7 (496) 425-78-75</a:t>
            </a:r>
            <a:endParaRPr lang="ru-RU" sz="1100" u="sng" dirty="0"/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mo_ggtu@mosreg.ru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«Московский областной гуманитарно-социальный колледж»</a:t>
            </a:r>
            <a:r>
              <a:rPr lang="ru-RU" sz="1200" b="1" dirty="0"/>
              <a:t> 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140079, Московская область, Люберецкий район, п. Красково, ул. Карла Маркса, д. 117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https://college-gsc.ru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/>
              <a:t>https://college-gsc.ru/kontakty</a:t>
            </a:r>
            <a:endParaRPr lang="ru-RU" sz="1200" dirty="0"/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/>
              <a:t>+7 (495) 501-44-72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u="sng" dirty="0">
                <a:hlinkClick r:id="rId8"/>
              </a:rPr>
              <a:t>info@college-gsc.ru</a:t>
            </a:r>
            <a:endParaRPr lang="ru-RU" sz="1200" dirty="0"/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80,00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680256"/>
            <a:ext cx="5469994" cy="18928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 СПО «Колледж информационных технологий и права»</a:t>
            </a:r>
            <a:r>
              <a:rPr lang="ru-RU" sz="1400" b="1" dirty="0"/>
              <a:t>  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141100, Московская обл.,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г.о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. Щелково, ул. Свирская, д.14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9"/>
              </a:rPr>
              <a:t>https://kit-p.ru/</a:t>
            </a:r>
            <a:endParaRPr lang="ru-RU" sz="1100" dirty="0"/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-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/>
              <a:t>8(925)220-76-02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6466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социально-гуманитарный университет»</a:t>
            </a:r>
            <a:r>
              <a:rPr lang="ru-RU" sz="1050" b="1" dirty="0"/>
              <a:t>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140411, Московская область, г. Коломна, ул. Зеленая, д. 30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10"/>
              </a:rPr>
              <a:t>https://gukolomna.ru/sveden/common/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 dirty="0">
                <a:hlinkClick r:id="rId11"/>
              </a:rPr>
              <a:t>+7 (496) 615-13-30</a:t>
            </a:r>
            <a:endParaRPr lang="ru-RU" sz="1100" u="sng" dirty="0"/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/>
              <a:t>mo_gsgu@mosreg.ru</a:t>
            </a:r>
          </a:p>
          <a:p>
            <a:pPr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2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79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80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4009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00" y="1493433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2" y="3481406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3" y="3124183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3" y="366648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8" y="3325344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6474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11621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олимпийского резерва №2» 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143180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Московская область,  г. Звенигород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Чайковского, 59/32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dirty="0">
                <a:hlinkClick r:id="rId21"/>
              </a:rPr>
              <a:t>https://uor-zvenigorod.ru/</a:t>
            </a:r>
            <a:r>
              <a:rPr lang="ru-RU" sz="1100" dirty="0"/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22"/>
              </a:rPr>
              <a:t>https://vk.com/uor_zvenigorod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/>
              <a:t>+7 (495) 597-74-44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mfks_uor_2@mosreg.ru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62,94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65,13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66,09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64896"/>
            <a:ext cx="365743" cy="3657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33852"/>
            <a:ext cx="367200" cy="3672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175756"/>
            <a:ext cx="158216" cy="15821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39961"/>
            <a:ext cx="216000" cy="216000"/>
          </a:xfrm>
          <a:prstGeom prst="rect">
            <a:avLst/>
          </a:prstGeom>
          <a:noFill/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44503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2807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08710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1\Downloads\qrcode (2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477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code (3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187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code (4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163213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code (5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13260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1\Downloads\qrcode (5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89633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code (6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358383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code (7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148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code (8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90727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 rot="10800000">
            <a:off x="457322" y="-462343"/>
            <a:ext cx="11804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4" y="-40507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8312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№5»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140300, Московская область, г. Егорьевск, ул. Южная, д. 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http://master-saturn.ru/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>
                <a:hlinkClick r:id="rId6"/>
              </a:rPr>
              <a:t>https://vk.com/uor5football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dirty="0"/>
              <a:t>+7 (496) 404-79-14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>
                <a:hlinkClick r:id="rId7"/>
              </a:rPr>
              <a:t>mfks_uor_5@mosreg.ru</a:t>
            </a:r>
            <a:endParaRPr lang="ru-RU" sz="1100" u="sng" dirty="0"/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55,29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52,45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59,06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677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№3»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141408, Московская область, г.о. Химки, мкр. Планерная, владение 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/>
              <a:t>https://basketuor.ru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dirty="0"/>
              <a:t>+7 (495) 793-14-88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hlinkClick r:id="rId8"/>
              </a:rPr>
              <a:t>mfks_uor_3@mosreg.ru</a:t>
            </a:r>
            <a:endParaRPr lang="ru-RU" sz="1100" dirty="0"/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77,65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81,33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81,40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053" y="962814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9" y="1403807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0" y="1126929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2" y="159643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3" y="1292776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4009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78" y="1468266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494" y="1328207"/>
            <a:ext cx="367200" cy="367200"/>
          </a:xfrm>
          <a:prstGeom prst="rect">
            <a:avLst/>
          </a:prstGeom>
        </p:spPr>
      </p:pic>
      <p:pic>
        <p:nvPicPr>
          <p:cNvPr id="3074" name="Picture 2" descr="C:\Users\1\Downloads\qrcode (9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477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qrcode (10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87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qrcode (11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130363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705394" y="-600891"/>
            <a:ext cx="1162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3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366" cy="7097029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237797" y="140793"/>
            <a:ext cx="7821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АТЛАС ДОСТУПНЫХ ПРОФЕССИЙ/СПЕЦИАЛЬНОСТЕЙ                                                           СРЕДНЕГО ПРОФЕССИОНАЛЬНОГО ОБРАЗОВАНИЯ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ЛИЦ С ИНВАЛИДНОСТЬЮ И ОВЗ                                                 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ОБЛАСТИ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D2A5CA-2B0F-4CF1-9C7C-E2373D33FAD2}"/>
              </a:ext>
            </a:extLst>
          </p:cNvPr>
          <p:cNvSpPr txBox="1"/>
          <p:nvPr/>
        </p:nvSpPr>
        <p:spPr>
          <a:xfrm>
            <a:off x="291298" y="3765044"/>
            <a:ext cx="120510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ПОЛЬЗОВАТЬСЯ АТЛАСОМ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Значки и их расшифровка: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Профессии</a:t>
            </a:r>
          </a:p>
          <a:p>
            <a:r>
              <a:rPr lang="ru-RU" sz="1100" dirty="0"/>
              <a:t>Атлас содержит актуальные региональные перечни востребованных профессий и специальностей</a:t>
            </a:r>
          </a:p>
          <a:p>
            <a:r>
              <a:rPr lang="ru-RU" sz="1100" dirty="0"/>
              <a:t>среднего профессионального образования с акцентом на подробное описание профессионально</a:t>
            </a:r>
          </a:p>
          <a:p>
            <a:r>
              <a:rPr lang="ru-RU" sz="1100" dirty="0"/>
              <a:t>важных навыков и качеств. Каждая профессия и специальность имеет свой узнаваемый графический значок, упрощающий навигацию по Атласу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</a:rPr>
              <a:t>Доступная среда</a:t>
            </a:r>
          </a:p>
          <a:p>
            <a:r>
              <a:rPr lang="ru-RU" sz="1100" dirty="0"/>
              <a:t>Пиктограммы, размещенные на странице профессиональной образовательной организации, указывают на обеспечение условий доступности для инвалидов и лиц                                                                                                          с ограниченными возможностями здоровья объектов и предоставляемых услуг в сфере образования для конкретной нозологической группы.</a:t>
            </a:r>
          </a:p>
          <a:p>
            <a:endParaRPr lang="ru-RU" sz="1200" dirty="0"/>
          </a:p>
          <a:p>
            <a:r>
              <a:rPr lang="ru-RU" sz="1200" dirty="0"/>
              <a:t>                                                                                                         </a:t>
            </a:r>
            <a:r>
              <a:rPr lang="ru-RU" sz="800" b="1" dirty="0"/>
              <a:t>интеллектуальные</a:t>
            </a:r>
          </a:p>
          <a:p>
            <a:r>
              <a:rPr lang="ru-RU" sz="800" b="1" dirty="0"/>
              <a:t>                                                                                                                                                                       нарушения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F0685B1-4770-4F85-B88B-02C2904EE44D}"/>
              </a:ext>
            </a:extLst>
          </p:cNvPr>
          <p:cNvGrpSpPr/>
          <p:nvPr/>
        </p:nvGrpSpPr>
        <p:grpSpPr>
          <a:xfrm>
            <a:off x="9358917" y="3761056"/>
            <a:ext cx="2862580" cy="3143250"/>
            <a:chOff x="0" y="0"/>
            <a:chExt cx="2862581" cy="3143250"/>
          </a:xfrm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3D07EA70-F5CA-485A-868A-38F06D44BCA0}"/>
                </a:ext>
              </a:extLst>
            </p:cNvPr>
            <p:cNvSpPr/>
            <p:nvPr/>
          </p:nvSpPr>
          <p:spPr>
            <a:xfrm rot="16200000">
              <a:off x="-153987" y="153987"/>
              <a:ext cx="3143250" cy="2835275"/>
            </a:xfrm>
            <a:prstGeom prst="rtTriangl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BC50D6E-0B8D-4E43-B8F8-E45B97B3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06" y="1487804"/>
              <a:ext cx="853440" cy="1146175"/>
            </a:xfrm>
            <a:prstGeom prst="rect">
              <a:avLst/>
            </a:prstGeom>
            <a:noFill/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F3B052D9-8C0B-4ABA-AD3B-01141E8A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" y="2630804"/>
              <a:ext cx="1987550" cy="377825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45D616C2-D63A-43B1-A4EE-AAA884D2115D}"/>
              </a:ext>
            </a:extLst>
          </p:cNvPr>
          <p:cNvSpPr/>
          <p:nvPr/>
        </p:nvSpPr>
        <p:spPr>
          <a:xfrm>
            <a:off x="272109" y="2258758"/>
            <a:ext cx="1620483" cy="134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 в выборе профессии и направлении учебы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D23280E6-C2D2-4232-875E-C28FA4CA9B57}"/>
              </a:ext>
            </a:extLst>
          </p:cNvPr>
          <p:cNvSpPr/>
          <p:nvPr/>
        </p:nvSpPr>
        <p:spPr>
          <a:xfrm>
            <a:off x="334532" y="1439770"/>
            <a:ext cx="1233315" cy="742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учащихся старших классов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C4B47AED-CB74-4147-AFC0-4CF69B809162}"/>
              </a:ext>
            </a:extLst>
          </p:cNvPr>
          <p:cNvSpPr/>
          <p:nvPr/>
        </p:nvSpPr>
        <p:spPr>
          <a:xfrm>
            <a:off x="2167110" y="1432118"/>
            <a:ext cx="1395323" cy="718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родителей будущего абитуриента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6DD4A906-2307-4FC6-B26F-E4D0E65C04BB}"/>
              </a:ext>
            </a:extLst>
          </p:cNvPr>
          <p:cNvSpPr/>
          <p:nvPr/>
        </p:nvSpPr>
        <p:spPr>
          <a:xfrm>
            <a:off x="1990297" y="2249882"/>
            <a:ext cx="2315003" cy="136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планирования обучения и карьеры. Понимание структуры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рынка труда и региональной системы профессионального образования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055910BF-5DFA-44D5-9F33-929EDFBF72C8}"/>
              </a:ext>
            </a:extLst>
          </p:cNvPr>
          <p:cNvSpPr/>
          <p:nvPr/>
        </p:nvSpPr>
        <p:spPr>
          <a:xfrm>
            <a:off x="4442620" y="1439770"/>
            <a:ext cx="1425247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исполнительных                               органов власти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4756C9D1-3B92-4B51-B3D6-17BFE6335629}"/>
              </a:ext>
            </a:extLst>
          </p:cNvPr>
          <p:cNvSpPr/>
          <p:nvPr/>
        </p:nvSpPr>
        <p:spPr>
          <a:xfrm>
            <a:off x="4359976" y="2280151"/>
            <a:ext cx="2286713" cy="135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Стратегический инструмент регулирования экономики через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прогнозирование потребности региона в компетенциях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D5ADDC8-176E-4B89-AEE0-EB22A81A9F92}"/>
              </a:ext>
            </a:extLst>
          </p:cNvPr>
          <p:cNvSpPr/>
          <p:nvPr/>
        </p:nvSpPr>
        <p:spPr>
          <a:xfrm>
            <a:off x="9251182" y="1440172"/>
            <a:ext cx="1616748" cy="73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работодателей (компаний, предпринимателей)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CE34234-55A9-4D7E-B9AD-ECD6B30A99C6}"/>
              </a:ext>
            </a:extLst>
          </p:cNvPr>
          <p:cNvSpPr/>
          <p:nvPr/>
        </p:nvSpPr>
        <p:spPr>
          <a:xfrm>
            <a:off x="9142794" y="2289782"/>
            <a:ext cx="2777097" cy="1312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повышения производительности труда и эффективности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использования человеческого капитала в бизнес-процессах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за счет привлечения высокопрофессиональных работников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0B24C25B-EF70-4D0A-B030-2E6831A2CD33}"/>
              </a:ext>
            </a:extLst>
          </p:cNvPr>
          <p:cNvSpPr/>
          <p:nvPr/>
        </p:nvSpPr>
        <p:spPr>
          <a:xfrm>
            <a:off x="6754247" y="1432118"/>
            <a:ext cx="1616748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выпускников профессиональных образовательных организаций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9FEA71FE-C75B-4869-B272-F98834B3D995}"/>
              </a:ext>
            </a:extLst>
          </p:cNvPr>
          <p:cNvSpPr/>
          <p:nvPr/>
        </p:nvSpPr>
        <p:spPr>
          <a:xfrm>
            <a:off x="6754247" y="2258040"/>
            <a:ext cx="2286713" cy="1347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Путеводитель в мир перспективных вакансий и знакомство с потенциальными работодателями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4CB7789-4924-44A8-A0B9-D1DAF1B4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4969682"/>
            <a:ext cx="5015159" cy="419471"/>
          </a:xfrm>
          <a:prstGeom prst="rect">
            <a:avLst/>
          </a:prstGeom>
        </p:spPr>
      </p:pic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234088F3-F57B-4E13-A8D3-6B669BD9C838}"/>
              </a:ext>
            </a:extLst>
          </p:cNvPr>
          <p:cNvSpPr/>
          <p:nvPr/>
        </p:nvSpPr>
        <p:spPr>
          <a:xfrm>
            <a:off x="414144" y="2155246"/>
            <a:ext cx="117800" cy="1238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DDE1202-E51F-4D16-A35A-0CDAB0B1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43" y="2144000"/>
            <a:ext cx="152413" cy="1463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BFB8F27-4017-4EE5-95FA-95C742C4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8457" y="2140500"/>
            <a:ext cx="161932" cy="15545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54EA7F0-7924-4702-A11F-E0FF56DC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21" y="2150581"/>
            <a:ext cx="158510" cy="15851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76FE269-F8F5-4CB6-8CCF-EEE166A2E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221" y="2150581"/>
            <a:ext cx="158510" cy="15851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6"/>
          <a:stretch/>
        </p:blipFill>
        <p:spPr>
          <a:xfrm>
            <a:off x="230081" y="6007136"/>
            <a:ext cx="3209405" cy="633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2" r="23293"/>
          <a:stretch/>
        </p:blipFill>
        <p:spPr>
          <a:xfrm>
            <a:off x="3648207" y="6132971"/>
            <a:ext cx="361883" cy="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" y="4138"/>
            <a:ext cx="12587451" cy="6853862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ИНФОРМАЦИОННАЯ ДОСКА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03262" y="132397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ПЕРЕЧЕНЬ ПРОФЕССИЙ, СПЕЦИАЛЬНОСТЕЙ И НАПРАВЛЕНИЙ ПОДГОТОВКИ, ПО КОТОРЫМ МОГУТ ОБУЧАТЬСЯ ЛИЦА С ИНВАЛИДНОСТЬЮ И ОВЗ В ОБРАЗОВАТЕЛЬНЫХ ОРГАНИЗАЦИЯХ ПРОФЕССИОНАЛЬНОГО ОБРАЗОВАНИЯ,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ПОДВЕДОМСТВЕННЫХ МИНИСТЕРСТВУ ОБРАЗОВАНИЯ МОСКОВСКОЙ ОБЛАСТИ ДЛЯ РАЗЛИЧНЫХ НОЗОЛОГИЙ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icons8-звездочка-50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" y="1455072"/>
            <a:ext cx="634921" cy="6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04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3308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1410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09.02.06 Сетевое и системное администрирование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МО ""Государственный гуманитарно-технологический университет"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 "Автомобильно-дорожный колледж"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"Раменский колледж"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"Орехово-Зуевский железнодорожный техникум имени В.И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Бондаренко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81625" y="502682"/>
            <a:ext cx="4369905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43.01.09 Повар, кондитер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 "                         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Никулина“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91" y="561624"/>
            <a:ext cx="750816" cy="75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676400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361" y="5216265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ownloads\icons8-звездочка-50.png">
            <a:hlinkClick r:id="rId9"/>
            <a:extLst>
              <a:ext uri="{FF2B5EF4-FFF2-40B4-BE49-F238E27FC236}">
                <a16:creationId xmlns:a16="http://schemas.microsoft.com/office/drawing/2014/main" id="{B9E38399-5993-471D-A673-FFB064D6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59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78830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11.02.01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Радиоаппаратостроение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 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12.02.01 Авиационные приборы и комплексы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09.02.07 Информационные системы и программирование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«Дмитриевский техникум»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08" y="2423669"/>
            <a:ext cx="646153" cy="616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0084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25.02.06. Производство и          обслуживание авиационной техники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23.02.01 Организация перевозок и управления на транспорте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 "Автомобильно-дорожный колледж«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"Подмосковье«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 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38.02.04 Коммерция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42" y="3657937"/>
            <a:ext cx="567870" cy="5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radio-40672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318912"/>
            <a:ext cx="509888" cy="5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59" y="505686"/>
            <a:ext cx="585233" cy="558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Downloads\free-icon-remote-control-390004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9036" y="1417298"/>
            <a:ext cx="558495" cy="5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free-icon-cash-on-delivery-47669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33" y="3339187"/>
            <a:ext cx="448941" cy="44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</p:txBody>
      </p:sp>
      <p:pic>
        <p:nvPicPr>
          <p:cNvPr id="18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2E1B8B3E-509B-4868-9CF7-060605D0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36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43.02.12 Технология эстетических услуг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 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36.02.01 Ветеринария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36.02.02 Зоотехния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4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38.02.03 Операционная деятельность в логистике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техникум",            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 "Автомобильно-дорожный колледж"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40.02.04 Юриспруденция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43.02.14 Гостиничное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Downloads\free-icon-electrician-28376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66" y="1515562"/>
            <a:ext cx="621995" cy="6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free-icon-veterinarian-36213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00" y="2669074"/>
            <a:ext cx="609294" cy="6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free-icon-cow-736361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4" y="4506982"/>
            <a:ext cx="510060" cy="4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free-icon-avatar-1340615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67" y="745060"/>
            <a:ext cx="503806" cy="5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free-icon-lawyer-327096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67" y="1542895"/>
            <a:ext cx="567331" cy="5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free-icon-manager-337650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10" y="3914829"/>
            <a:ext cx="550188" cy="5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885C043F-0395-4E3A-AFC7-207A663D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9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 Экономика и бухгалтерский учет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"Серпуховский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21.02.19 Землеустройство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54.02.01 Дизайн (по отраслям)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41188" y="493157"/>
            <a:ext cx="4455287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43.02.15 Поварское и кондитерское дело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колледж",                        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техникум",                   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техникум“</a:t>
            </a:r>
            <a:endParaRPr lang="en-US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 "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38.02.08 Торговое дело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колледж«</a:t>
            </a:r>
            <a:b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38.02.05 Товароведение и экспертиза качества потребительских товаров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33" y="1587548"/>
            <a:ext cx="552494" cy="55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free-icon-environment-154216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89" y="339074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free-icon-web-design-75221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9" y="4589576"/>
            <a:ext cx="48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06" y="493108"/>
            <a:ext cx="608424" cy="6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free-icon-clerk-120016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76" y="2527272"/>
            <a:ext cx="608424" cy="6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free-icon-experts-430188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18" y="3838795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11" y="51368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B930E91E-A36C-470A-B3D6-71F09C4C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7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7576" y="869796"/>
            <a:ext cx="4256553" cy="598198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27.02.07 Управление качеством продукции, процессов и услуг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 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09.01.05 Оператор технической поддержки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35.02.12 Садово-парковое и ландшафтное строительство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Козлова«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1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38.02.07 Банковское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"Одинцовский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09.01.03 Оператор станков с программным управлением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15.01.35 Мастер слесарных работ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 "                         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Admin\Downloads\free-icon-content-management-system-33435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843878"/>
            <a:ext cx="672641" cy="6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free-icon-call-center-agent-1556003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44" y="3447930"/>
            <a:ext cx="574146" cy="5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ownloads\free-icon-pond-fountain-1446239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877"/>
            <a:ext cx="672641" cy="6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free-icon-banking-504507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53" y="534786"/>
            <a:ext cx="714207" cy="71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06" y="2825663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ownloads\free-icon-locksmith-922398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17" y="3723325"/>
            <a:ext cx="559140" cy="5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F756DE0F-4CC3-4BF8-AA2C-9252F8D9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00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651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23.01.17 Мастер по ремонту и обслуживанию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"Орехово-Зуевский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15.01.05 Сварщик (ручной и частично механизированной сварки (наплавки)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54635" y="509059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09.01.03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 обработке цифровой информации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"Коломна"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"Шатурский энергетический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15.01.32 Оператор информационных систем и ресурсов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Егорьевский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359647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ownloads\free-icon-welder-43108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500621"/>
            <a:ext cx="682757" cy="6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ownloads\free-icon-digital-153203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28" y="694754"/>
            <a:ext cx="529993" cy="5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48" y="4034062"/>
            <a:ext cx="468202" cy="46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4" name="Picture 2" descr="C:\Users\1\Downloads\icons8-звездочка-50.png">
            <a:hlinkClick r:id="rId11"/>
            <a:extLst>
              <a:ext uri="{FF2B5EF4-FFF2-40B4-BE49-F238E27FC236}">
                <a16:creationId xmlns:a16="http://schemas.microsoft.com/office/drawing/2014/main" id="{7ED4C751-006E-48EF-AFA6-EE830D71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72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54.02.06 Изобразительное искусство и черчение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социально-гуманитарный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15.01.38 Оператор-наладчик металлообрабатывающих станков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43.02.13 Технология парикмахерского искусства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Можайский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42.02.01 Реклама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54.01.20 Графический дизайнер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"Электростальский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54.02.02 Декоративно-прикладное искусство и народные промыслы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43.02.17 Технология индустрии красоты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Admin\Downloads\free-icon-art-10489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36" y="1498599"/>
            <a:ext cx="581885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2866833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free-icon-hairdresser-600895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35" y="3975099"/>
            <a:ext cx="672795" cy="6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free-icon-social-media-86444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" y="5768718"/>
            <a:ext cx="566345" cy="5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free-icon-design-88188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493157"/>
            <a:ext cx="505685" cy="5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ownloads\free-icon-art-10489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28" y="2780958"/>
            <a:ext cx="581885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wnloads\free-icon-makeover-100573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30" y="3634948"/>
            <a:ext cx="670785" cy="6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6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C7926E76-AABA-4B02-A805-C6C62B2F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71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08.01.08 Электромонтажник электрических сетей и электрооборудования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44.02.02 Преподавание в начальных классах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44.02.01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35.01.23 Хозяйка усадьбы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15.01.31 Мастер контрольно-измерительных приборов и автоматики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"Серпуховский колледж "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23.02.07 Техническое обслуживание и ремонт двигателей, систем и агрегатов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 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8" y="1471482"/>
            <a:ext cx="718304" cy="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free-icon-lecturer-146611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1" y="2842300"/>
            <a:ext cx="589127" cy="58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free-icon-game-1385675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94" y="4087182"/>
            <a:ext cx="715634" cy="7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free-icon-hostess-512119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1" y="5408571"/>
            <a:ext cx="532139" cy="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1679443993620_bulleti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650782"/>
            <a:ext cx="790968" cy="747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free-icon-mechanic-135446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13" y="3709708"/>
            <a:ext cx="704149" cy="70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5AFECE71-2666-447E-87C3-D1D6B6895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09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35.02.12. Садово-парковое и ландшафтное строительство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19.01.04 Пекарь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19.02.12 Технология продуктов животного происхождения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29.01.07 Портной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 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42.02.01 Реклама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 Наладчик аппаратных и программных средств инфокоммуникационных систем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43.02.14 Гостиничное дело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</a:t>
            </a:r>
            <a:r>
              <a:rPr lang="ru-RU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"Подмосковье",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 " 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38.02.06 Финансы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колледж«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«Мытищинский колледж»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 "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 «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 </a:t>
            </a: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Admin\Downloads\free-icon-pond-fountain-1446239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810"/>
            <a:ext cx="622640" cy="6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ownloads\free-icon-baker-24220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5" y="2626303"/>
            <a:ext cx="525259" cy="52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free-icon-milk-can-1264072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61" y="3432883"/>
            <a:ext cx="728772" cy="7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free-icon-tailor-60368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5" y="4416909"/>
            <a:ext cx="555473" cy="55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\Downloads\free-icon-social-media-864442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" y="5066544"/>
            <a:ext cx="555473" cy="55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68" y="581448"/>
            <a:ext cx="574875" cy="5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Admin\Downloads\free-icon-manager-337650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86" y="1441810"/>
            <a:ext cx="441840" cy="44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free-icon-finance-357492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61" y="4005475"/>
            <a:ext cx="441839" cy="4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8" name="Picture 2" descr="C:\Users\1\Downloads\icons8-звездочка-50.png">
            <a:hlinkClick r:id="rId15"/>
            <a:extLst>
              <a:ext uri="{FF2B5EF4-FFF2-40B4-BE49-F238E27FC236}">
                <a16:creationId xmlns:a16="http://schemas.microsoft.com/office/drawing/2014/main" id="{443F46E6-2BAA-42B0-83BD-AFD3B111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6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" y="71586"/>
            <a:ext cx="12686296" cy="6991401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25D0B89-FAC2-4D11-B5AB-2CFE5FEB98D9}"/>
              </a:ext>
            </a:extLst>
          </p:cNvPr>
          <p:cNvSpPr txBox="1"/>
          <p:nvPr/>
        </p:nvSpPr>
        <p:spPr>
          <a:xfrm>
            <a:off x="7754764" y="1198185"/>
            <a:ext cx="288466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РУМЦ СПО и ВО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87,50%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75,73 %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95,63 %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75,69 %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66,50%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85,11 %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D0B89-FAC2-4D11-B5AB-2CFE5FEB98D9}"/>
              </a:ext>
            </a:extLst>
          </p:cNvPr>
          <p:cNvSpPr txBox="1"/>
          <p:nvPr/>
        </p:nvSpPr>
        <p:spPr>
          <a:xfrm>
            <a:off x="129305" y="1237007"/>
            <a:ext cx="2464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БПОО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80,37%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80,03 %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80,09 %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80,93 %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81,32%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79,47 %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2A18A7-54BB-4D3B-B1A0-D62716B2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85" y="1399206"/>
            <a:ext cx="1174568" cy="8092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E1C5A9-C250-4814-8A8C-F06E3FCA3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764" y="2767846"/>
            <a:ext cx="3015662" cy="41306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9C43CA-F3D7-47D0-80BA-B6CF593D5244}"/>
              </a:ext>
            </a:extLst>
          </p:cNvPr>
          <p:cNvSpPr txBox="1"/>
          <p:nvPr/>
        </p:nvSpPr>
        <p:spPr>
          <a:xfrm>
            <a:off x="739409" y="700559"/>
            <a:ext cx="10132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АТЛАС 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утеводитель познакомит с перечнем профессий/специальностей СПО в Московской  области для лиц с инвалидностью и ОВЗ и поможет найти свое место в профессиональном сообществе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0E8255-7B8E-4EF8-967C-AE190E76ACC3}"/>
              </a:ext>
            </a:extLst>
          </p:cNvPr>
          <p:cNvSpPr txBox="1"/>
          <p:nvPr/>
        </p:nvSpPr>
        <p:spPr>
          <a:xfrm>
            <a:off x="-348630" y="117722"/>
            <a:ext cx="12686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СОДЕРЖАНИЕ РЕГИОНАЛЬНОГО  АТЛАСА ДОСТУПНЫХ </a:t>
            </a:r>
            <a:r>
              <a:rPr lang="ru-RU" sz="20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ПРОФЕССИЙ/СПЕЦИАЛЬНОСТЕЙ СПО ДЛЯ ЛИЦ С ИНВАЛИДНОСТЬЮ И ОВЗ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748" y="2569934"/>
            <a:ext cx="316432" cy="3164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5" y="2936477"/>
            <a:ext cx="408517" cy="408517"/>
          </a:xfrm>
          <a:prstGeom prst="rect">
            <a:avLst/>
          </a:prstGeom>
          <a:noFill/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5" y="3350680"/>
            <a:ext cx="317050" cy="31705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0" y="3718839"/>
            <a:ext cx="316432" cy="3164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" y="4077359"/>
            <a:ext cx="365172" cy="3651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558CE55-49A5-424E-8354-2E51E95A984D}"/>
              </a:ext>
            </a:extLst>
          </p:cNvPr>
          <p:cNvSpPr txBox="1"/>
          <p:nvPr/>
        </p:nvSpPr>
        <p:spPr>
          <a:xfrm>
            <a:off x="3361200" y="2583867"/>
            <a:ext cx="66333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</a:t>
            </a: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8005357" y="937701"/>
            <a:ext cx="4281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учебно-методический центр  </a:t>
            </a:r>
            <a:r>
              <a:rPr lang="ru-RU" sz="1200" i="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Государственного автономного профессионального</a:t>
            </a: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образовательного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Калужской области «Калужский колледж сервиса и дизайна» (присоединён к Московской области)</a:t>
            </a:r>
          </a:p>
          <a:p>
            <a:r>
              <a:rPr lang="ru-RU" sz="1200" b="1" i="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2" y="5064370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2" y="5421599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0" y="5772359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1" y="6520225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350" y="6157441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878827-F4D3-4A1C-8714-82134A300AB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99411" y="1373728"/>
            <a:ext cx="1343313" cy="82646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43F5A2C-EBBB-4B37-8464-338124BE5485}"/>
              </a:ext>
            </a:extLst>
          </p:cNvPr>
          <p:cNvSpPr/>
          <p:nvPr/>
        </p:nvSpPr>
        <p:spPr>
          <a:xfrm>
            <a:off x="3272118" y="5208494"/>
            <a:ext cx="3849872" cy="16899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ПРИНЦИПЫ И ПОДХОДЫ, </a:t>
            </a:r>
          </a:p>
          <a:p>
            <a:pPr algn="ctr"/>
            <a:r>
              <a:rPr lang="ru-RU" sz="14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ИСПОЛЬЗУЕМЫЕ В АТЛАСЕ</a:t>
            </a:r>
            <a:r>
              <a:rPr lang="en-US" sz="14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  </a:t>
            </a:r>
            <a:endParaRPr lang="en-US" sz="14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 ц</a:t>
            </a:r>
            <a:r>
              <a:rPr lang="ru-RU" sz="1400" b="0" i="0" dirty="0">
                <a:solidFill>
                  <a:srgbClr val="002060"/>
                </a:solidFill>
                <a:effectLst/>
              </a:rPr>
              <a:t>еленаправленность;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 п</a:t>
            </a:r>
            <a:r>
              <a:rPr lang="ru-RU" sz="1400" b="0" i="0" dirty="0">
                <a:solidFill>
                  <a:srgbClr val="002060"/>
                </a:solidFill>
                <a:effectLst/>
              </a:rPr>
              <a:t>озиционирование субъекта;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 с</a:t>
            </a:r>
            <a:r>
              <a:rPr lang="ru-RU" sz="1400" b="0" i="0" dirty="0">
                <a:solidFill>
                  <a:srgbClr val="002060"/>
                </a:solidFill>
                <a:effectLst/>
              </a:rPr>
              <a:t>тратегические цели развития;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 к</a:t>
            </a:r>
            <a:r>
              <a:rPr lang="ru-RU" sz="1400" b="0" i="0" dirty="0">
                <a:solidFill>
                  <a:srgbClr val="002060"/>
                </a:solidFill>
                <a:effectLst/>
              </a:rPr>
              <a:t>оммуникационная функция Атласа</a:t>
            </a: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ru-RU" sz="1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613647" y="1307367"/>
            <a:ext cx="3502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Базовая профессиональная образовательная организация инклюзивного профессионального образования Московской области </a:t>
            </a:r>
            <a:r>
              <a:rPr lang="ru-RU" sz="1200" b="1" dirty="0">
                <a:solidFill>
                  <a:srgbClr val="4472C4">
                    <a:lumMod val="50000"/>
                  </a:srgbClr>
                </a:solidFill>
              </a:rPr>
              <a:t>ГАПОУ МО «Подмосковный колледж «Энергия»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8649" y="2493734"/>
            <a:ext cx="39906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solidFill>
                  <a:srgbClr val="0070C0"/>
                </a:solidFill>
              </a:rPr>
              <a:t>143962, Московская область, г.о. Реутов,                                                                                                                                                                                                                                                       Юбилейный пр-т, д.58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u="sng" dirty="0">
              <a:solidFill>
                <a:srgbClr val="0070C0"/>
              </a:solidFill>
            </a:endParaRPr>
          </a:p>
          <a:p>
            <a:r>
              <a:rPr lang="ru-RU" sz="1200" b="1" u="sng" dirty="0">
                <a:solidFill>
                  <a:srgbClr val="0070C0"/>
                </a:solidFill>
              </a:rPr>
              <a:t>+7(495) 249-24-50   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21"/>
              </a:rPr>
              <a:t>https://bpoo.energypk.ru/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mo_energy_bpoo@mosreg.ru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b="1" dirty="0">
                <a:solidFill>
                  <a:srgbClr val="0070C0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https://vk.com/bpoo_energypk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60855" y="2529096"/>
            <a:ext cx="34101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u="sng" dirty="0">
                <a:solidFill>
                  <a:srgbClr val="0070C0"/>
                </a:solidFill>
              </a:rPr>
              <a:t>248012, Российская Федерация, </a:t>
            </a:r>
          </a:p>
          <a:p>
            <a:pPr lvl="0">
              <a:defRPr/>
            </a:pPr>
            <a:r>
              <a:rPr lang="ru-RU" sz="1200" b="1" u="sng" dirty="0">
                <a:solidFill>
                  <a:srgbClr val="0070C0"/>
                </a:solidFill>
              </a:rPr>
              <a:t>Центральный федеральный округ, </a:t>
            </a:r>
          </a:p>
          <a:p>
            <a:pPr lvl="0">
              <a:defRPr/>
            </a:pPr>
            <a:r>
              <a:rPr lang="ru-RU" sz="1200" b="1" u="sng" dirty="0">
                <a:solidFill>
                  <a:srgbClr val="0070C0"/>
                </a:solidFill>
              </a:rPr>
              <a:t>Калужская область. г. Калуга, ул. </a:t>
            </a:r>
            <a:r>
              <a:rPr lang="ru-RU" sz="1200" b="1" u="sng" dirty="0" err="1">
                <a:solidFill>
                  <a:srgbClr val="0070C0"/>
                </a:solidFill>
              </a:rPr>
              <a:t>Кубяка</a:t>
            </a:r>
            <a:r>
              <a:rPr lang="ru-RU" sz="1200" b="1" u="sng" dirty="0">
                <a:solidFill>
                  <a:srgbClr val="0070C0"/>
                </a:solidFill>
              </a:rPr>
              <a:t>, 1</a:t>
            </a:r>
          </a:p>
          <a:p>
            <a:pPr lvl="0">
              <a:defRPr/>
            </a:pPr>
            <a:endParaRPr lang="ru-RU" sz="1200" b="1" dirty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dirty="0">
                <a:solidFill>
                  <a:srgbClr val="0070C0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(961) 122-21-91</a:t>
            </a:r>
            <a:endParaRPr lang="ru-RU" sz="1200" b="1" dirty="0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 dirty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 dirty="0">
                <a:solidFill>
                  <a:srgbClr val="0070C0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http://kksd.edusite.ru/</a:t>
            </a:r>
            <a:endParaRPr lang="ru-RU" sz="1200" b="1" u="sng" dirty="0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 dirty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 dirty="0">
                <a:solidFill>
                  <a:srgbClr val="0070C0"/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college_service@adm.kaluga.ru</a:t>
            </a:r>
            <a:endParaRPr lang="ru-RU" sz="1200" b="1" u="sng" dirty="0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 dirty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 dirty="0">
                <a:solidFill>
                  <a:srgbClr val="0070C0"/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https://vk.com/public209229541</a:t>
            </a:r>
            <a:endParaRPr lang="ru-RU" sz="1200" b="1" u="sng" dirty="0">
              <a:solidFill>
                <a:srgbClr val="0070C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20273" y="2640545"/>
            <a:ext cx="316432" cy="3164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85" y="3092813"/>
            <a:ext cx="408517" cy="408517"/>
          </a:xfrm>
          <a:prstGeom prst="rect">
            <a:avLst/>
          </a:prstGeom>
          <a:noFill/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80" y="3487966"/>
            <a:ext cx="317050" cy="31705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25" y="3856125"/>
            <a:ext cx="316432" cy="31643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53" y="4205120"/>
            <a:ext cx="365172" cy="36517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17293739" y="1213462"/>
            <a:ext cx="296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Московской области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39" y="5064369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9" y="5421598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7" y="5772358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8" y="6520224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0037" y="6157440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8920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40.02.01 Право и организация социального обеспечения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46.02.01 Документационное обеспечение управления и архивоведения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05.02.02 Гидрология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 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93514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34.02.01 Сестринское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«Дмитриевский техникум»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«Московский областной медицинский колледж №1»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13.02.02 Теплоснабжение и теплотехническое оборудование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35.01.27 Мастер сельскохозяйственного производства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 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Admin\Downloads\free-icon-isolation-173730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896"/>
            <a:ext cx="787570" cy="7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87" y="4338918"/>
            <a:ext cx="666000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free-icon-power-1498244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1599">
            <a:off x="20385" y="5350009"/>
            <a:ext cx="571517" cy="5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455755"/>
            <a:ext cx="556715" cy="5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ообщение об осуществлении разработки и актуализации схем теплоснабжения, водоснабжения и водоотведения сельских поселений Ровеньского района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17" y="3042524"/>
            <a:ext cx="556715" cy="556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94" y="4793475"/>
            <a:ext cx="550823" cy="5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AB92DA39-D736-449B-AC46-4FDF95E8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03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15.02.16 Технология машиностроения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08.02.01 Строительство и эксплуатация зданий и сооружений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40.02.03 Право и судебное администрирование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Красногорский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29.01.04 Художник по костюму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36.02.01 Ветеринария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08.01.28 Мастер отделочных строительных и декоративных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Admin\Downloads\free-icon-mechanical-engineering-1518926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43" y="1559419"/>
            <a:ext cx="485848" cy="4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free-icon-blueprint-10586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56" y="3370513"/>
            <a:ext cx="616001" cy="6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free-icon-lawyer-28625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09"/>
            <a:ext cx="651602" cy="6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free-icon-costume-designer-91049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28" y="581448"/>
            <a:ext cx="686140" cy="6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wnloads\free-icon-veterinarian-113125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66" y="2371452"/>
            <a:ext cx="686140" cy="6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ownloads\free-icon-builder-108540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77" y="4204009"/>
            <a:ext cx="537642" cy="5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1" y="51622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DFB0F0F4-4C25-4B62-807D-BBBE0724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09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10.02.05 Обеспечение информационной безопасности автоматизированных систем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12.02.09 Производство и эксплуатация оптических и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оптико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электронных приборов и систем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Красногорский колледж"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35.02.16  Эксплуатация и ремонт сельскохозяйственной техники и оборудования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08.01.24 Мастер столярно-плотничных, стекольных и паркетных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13.02.07 Электроснабжение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29.02.04 Конструирование, моделирование и технология швейных изделий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29.02.09 Печатное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35.01.13 Тракторист-машинист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сельскохозяйственного производства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Admin\Downloads\free-icon-security-200206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7" y="1600200"/>
            <a:ext cx="596594" cy="5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ownloads\free-icon-optics-16102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739"/>
            <a:ext cx="469929" cy="4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93" y="3830168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ownloads\free-icon-carpenter-3079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" y="4975837"/>
            <a:ext cx="701310" cy="7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\Downloads\free-icon-smart-grid-1451009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97" y="813110"/>
            <a:ext cx="662006" cy="6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02" y="238506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Admin\Downloads\free-icon-circuit-board-764251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70" y="3903736"/>
            <a:ext cx="462468" cy="4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31" y="4528672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7" name="Picture 2" descr="C:\Users\1\Downloads\icons8-звездочка-50.png">
            <a:hlinkClick r:id="rId14"/>
            <a:extLst>
              <a:ext uri="{FF2B5EF4-FFF2-40B4-BE49-F238E27FC236}">
                <a16:creationId xmlns:a16="http://schemas.microsoft.com/office/drawing/2014/main" id="{20FBC17A-FF72-4F65-B7FB-B9477927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6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284308"/>
            <a:ext cx="4256553" cy="558713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35.01.15 Электромонтер по ремонту и обслуживанию электрооборудования в с/х производстве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 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43.02.16 Туризм и гостеприимство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08.01.07 Мастер общестроительных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техникум»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35.01.01 Мастер по лесному хозяйству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35.01.10 Овощевод защищённого грунта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15.02.09 Аддитивные технологии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МО"Луховицкий 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08.02.14 Эксплуатация и обслуживание многоквартирного дома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"Павлово-Посадский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                                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колледж"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08.02.04 Водоснабжение и водоотведение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Одинцовский техникум" 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05.02.03 Метеорология</a:t>
            </a:r>
          </a:p>
          <a:p>
            <a:pPr algn="ctr"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Энергия"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22" y="1475831"/>
            <a:ext cx="635342" cy="63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dmin\Downloads\free-icon-hospitality-16450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97" y="2603931"/>
            <a:ext cx="635341" cy="6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Downloads\free-icon-builder-10854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7" y="4027004"/>
            <a:ext cx="547168" cy="5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ownloads\free-icon-forest-687326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" y="5046776"/>
            <a:ext cx="635341" cy="6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30" y="599406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dmin\Downloads\free-icon-additive-manufacturing-181470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31" y="1333710"/>
            <a:ext cx="515259" cy="51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Admin\Downloads\logo_fk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21" y="2528726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Admin\Downloads\free-icon-water-supply-974685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57" y="4132614"/>
            <a:ext cx="564549" cy="5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Admin\Downloads\free-icon-meteorology-340746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11" y="4826304"/>
            <a:ext cx="507695" cy="5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8" name="Picture 2" descr="C:\Users\1\Downloads\icons8-звездочка-50.png">
            <a:hlinkClick r:id="rId16"/>
            <a:extLst>
              <a:ext uri="{FF2B5EF4-FFF2-40B4-BE49-F238E27FC236}">
                <a16:creationId xmlns:a16="http://schemas.microsoft.com/office/drawing/2014/main" id="{CE62EB9C-7BC9-42D6-9EAF-B86DA70E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03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39.02.01 Социальная работа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социально-экономический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44.02.04 Специальное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44.02.01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"Государственный социально-гуманитарный 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08.01.26 Мастер по ремонту и обслуживанию инженерных систем ЖКХ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"Одинцовский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08.02.08 Монтаж и эксплуатация оборудования и систем газоснабжения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"Павлово-Посадский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</a:p>
          <a:p>
            <a:pPr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11.02.08 Средства связи с  подвижными объектами</a:t>
            </a: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колледж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b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11.02.15 Инфокоммуникационные сети и системы связи</a:t>
            </a:r>
          </a:p>
          <a:p>
            <a:pPr>
              <a:lnSpc>
                <a:spcPct val="80000"/>
              </a:lnSpc>
            </a:pP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"Энергия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колледж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pPr algn="ctr"/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"Энергия"              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Admin\Downloads\free-icon-social-care-2618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2" y="1426189"/>
            <a:ext cx="553904" cy="55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ownloads\free-icon-play-16448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2" y="3237309"/>
            <a:ext cx="63262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free-icon-play-16448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3" y="4414155"/>
            <a:ext cx="63262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ownloads\free-icon-worker-271688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61" y="493157"/>
            <a:ext cx="754845" cy="75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dmin\Downloads\free-icon-builder-23650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38" y="1393899"/>
            <a:ext cx="546185" cy="5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dmin\Downloads\free-icon-cell-tower-600865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82" y="2942717"/>
            <a:ext cx="710895" cy="7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Admin\Downloads\free-icon-cell-tower-37811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3828" y="3811056"/>
            <a:ext cx="545795" cy="5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90" y="4754740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8" name="Picture 2" descr="C:\Users\1\Downloads\icons8-звездочка-50.png">
            <a:hlinkClick r:id="rId14"/>
            <a:extLst>
              <a:ext uri="{FF2B5EF4-FFF2-40B4-BE49-F238E27FC236}">
                <a16:creationId xmlns:a16="http://schemas.microsoft.com/office/drawing/2014/main" id="{C0E2D6BF-1925-45E6-B8B7-EE76D69C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62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15.01.33 Токарь на станках с числовым программным управлением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"Подмосковный колледж " Энергия 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21.02.05 Земельно-имущественные отношения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"Подмосковный колледж " Энергия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18.02.13 Технология производства изделий из полимерных композитов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                    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"Энергия 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18.01.34 Лаборант по контролю качества сырья, реактивов, промежуточных продуктов, готовой продукции, отходов производства (по отраслям)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19.02.10 Технология продукции общественного питания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колледж 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11.02.16 Монтаж, техническое обслуживание и ремонт электронных приборов и устройств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732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dmin\Downloads\free-icon-cartography-923636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54" y="3024991"/>
            <a:ext cx="546351" cy="5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ownloads\free-icon-manufacture-40730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4751293"/>
            <a:ext cx="500563" cy="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8591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dmin\Downloads\free-icon-scientist-142516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26" y="631198"/>
            <a:ext cx="671399" cy="6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Admin\Downloads\clipart309290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73" y="2580491"/>
            <a:ext cx="643280" cy="6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Admin\Downloads\free-icon-pc-tower-427511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5002" y="3710212"/>
            <a:ext cx="560289" cy="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6" name="Picture 2" descr="C:\Users\1\Downloads\icons8-звездочка-50.png">
            <a:hlinkClick r:id="rId14"/>
            <a:extLst>
              <a:ext uri="{FF2B5EF4-FFF2-40B4-BE49-F238E27FC236}">
                <a16:creationId xmlns:a16="http://schemas.microsoft.com/office/drawing/2014/main" id="{927E424F-9BF8-4D3E-BEFB-91425F9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68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15.02.06 Монтаж, техническая эксплуатация и ремонт холодильно-компрессорных и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теплонасосных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машин и установок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колледж "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11.01.11 Наладчик технологического оборудования (электронная техника)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Наладчик аппаратных и программных средств инфокоммуникационных систем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13.02.03 Электрические станции, сети и системы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Павлово-Посадский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54.02.02 Декоративно -прикладное искусство и народные промыслы (по видам)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Наладчик программных и аппаратных средств инфокоммуникационных систем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"Физико-технический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13.01.10 Электромонтер по ремонту и обслуживанию электрооборудования (по отраслям)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Павлово-Посадский техникум "</a:t>
            </a:r>
          </a:p>
          <a:p>
            <a:pPr>
              <a:lnSpc>
                <a:spcPct val="80000"/>
              </a:lnSpc>
            </a:pPr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15.02.14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Оснащение средствами автоматизации технологических процессов и производств (по отраслям)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Павлово-Посадский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Admin\Downloads\free-icon-refrigerator-113553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43" y="1415347"/>
            <a:ext cx="495640" cy="4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46" y="2972937"/>
            <a:ext cx="449846" cy="4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58" y="4134970"/>
            <a:ext cx="616318" cy="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n\Downloads\free-icon-power-plant-354008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78" y="5369515"/>
            <a:ext cx="596595" cy="5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dmin\Downloads\free-icon-decorative-column-65173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31" y="744595"/>
            <a:ext cx="621995" cy="6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46" y="1835486"/>
            <a:ext cx="560289" cy="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48" y="3087863"/>
            <a:ext cx="593640" cy="5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dmin\Downloads\free-icon-systems-442988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09" y="4421902"/>
            <a:ext cx="633263" cy="6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7" name="Picture 2" descr="C:\Users\1\Downloads\icons8-звездочка-50.png">
            <a:hlinkClick r:id="rId15"/>
            <a:extLst>
              <a:ext uri="{FF2B5EF4-FFF2-40B4-BE49-F238E27FC236}">
                <a16:creationId xmlns:a16="http://schemas.microsoft.com/office/drawing/2014/main" id="{96D92489-C0D9-47F3-A6D0-7C5F28941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29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 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10.02.04 Обеспечение информационной безопасности телекоммуникационных сетей.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23.02.06 Техническая эксплуатация подвижного состава железных дорог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09.02.08 Интеллектуальные интегрированные  системы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38.01.02 Продавец, контролер-кассир</a:t>
            </a:r>
          </a:p>
          <a:p>
            <a:pPr>
              <a:lnSpc>
                <a:spcPct val="80000"/>
              </a:lnSpc>
            </a:pP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53.02.01 Музыкальное образование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социально-гуманитарный университет"</a:t>
            </a:r>
          </a:p>
          <a:p>
            <a:pPr algn="ctr">
              <a:lnSpc>
                <a:spcPct val="80000"/>
              </a:lnSpc>
            </a:pPr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44.02.03 Педагогика дополнительного образования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социально-гуманитарный университет»</a:t>
            </a:r>
          </a:p>
          <a:p>
            <a:pPr algn="ctr"/>
            <a:endPara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35.02.15 Кинология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колледж"</a:t>
            </a: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35" y="1685391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cell-tower-60086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28" y="2874185"/>
            <a:ext cx="710895" cy="7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dmin\Downloads\free-icon-train-10233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82" y="4195580"/>
            <a:ext cx="518385" cy="5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dmin\Downloads\free-icon-software-146010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" y="5435600"/>
            <a:ext cx="698840" cy="6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Admin\Downloads\free-icon-cashier-322505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7695" y="852735"/>
            <a:ext cx="545759" cy="5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dmin\Downloads\free-icon-guitar-347143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02" y="2217189"/>
            <a:ext cx="329895" cy="3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ownloads\free-icon-hospitality-164501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15" y="3137732"/>
            <a:ext cx="524068" cy="5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dmin\Downloads\free-icon-person-1290778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15" y="4108696"/>
            <a:ext cx="592178" cy="5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8" name="Picture 2" descr="C:\Users\1\Downloads\icons8-звездочка-50.png">
            <a:hlinkClick r:id="rId15"/>
            <a:extLst>
              <a:ext uri="{FF2B5EF4-FFF2-40B4-BE49-F238E27FC236}">
                <a16:creationId xmlns:a16="http://schemas.microsoft.com/office/drawing/2014/main" id="{7F013000-85EE-40FE-B525-26E97FE3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763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pic>
        <p:nvPicPr>
          <p:cNvPr id="17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04" y="663546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6445" y="711084"/>
            <a:ext cx="3448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- 09.02.07 Информационные системы и программирование</a:t>
            </a:r>
          </a:p>
        </p:txBody>
      </p:sp>
      <p:pic>
        <p:nvPicPr>
          <p:cNvPr id="19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66" y="14224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0750" y="1541634"/>
            <a:ext cx="3302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- 43.02.15 Поварское и кондитерское дело</a:t>
            </a:r>
          </a:p>
        </p:txBody>
      </p:sp>
      <p:pic>
        <p:nvPicPr>
          <p:cNvPr id="21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68" y="219098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2125" y="2349946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- 34.02.01 Сестринское дело</a:t>
            </a:r>
          </a:p>
        </p:txBody>
      </p:sp>
      <p:pic>
        <p:nvPicPr>
          <p:cNvPr id="23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2" y="294740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61345" y="2954441"/>
            <a:ext cx="3652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- 29.02.04 Конструирование, моделирование и технология швейных изделий</a:t>
            </a:r>
          </a:p>
        </p:txBody>
      </p:sp>
      <p:pic>
        <p:nvPicPr>
          <p:cNvPr id="26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90" y="3776171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91745" y="4069831"/>
            <a:ext cx="3245455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- 09.02.06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</a:t>
            </a:r>
          </a:p>
        </p:txBody>
      </p:sp>
      <p:pic>
        <p:nvPicPr>
          <p:cNvPr id="28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68" y="564870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77244" y="669715"/>
            <a:ext cx="457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- 46.02.01 Документационное обеспечение управления и архивоведения</a:t>
            </a:r>
          </a:p>
        </p:txBody>
      </p:sp>
      <p:pic>
        <p:nvPicPr>
          <p:cNvPr id="30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76" y="145238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525776" y="1541633"/>
            <a:ext cx="49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- 23.01.17 Мастер по ремонту и обслуживанию автомобилей</a:t>
            </a:r>
          </a:p>
        </p:txBody>
      </p:sp>
      <p:pic>
        <p:nvPicPr>
          <p:cNvPr id="32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52" y="2264048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577244" y="2366094"/>
            <a:ext cx="4469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- 38.02.01 Экономика и бухгалтерский учет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7" descr="C:\Users\Admin\Downloads\logo_fk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71" y="3120576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425809" y="3199277"/>
            <a:ext cx="46358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- 08.02.14 Эксплуатация и обслуживание многоквартирного дома</a:t>
            </a:r>
          </a:p>
        </p:txBody>
      </p:sp>
      <p:pic>
        <p:nvPicPr>
          <p:cNvPr id="36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52" y="3777225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425809" y="4021110"/>
            <a:ext cx="412496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- 35.01.10 Овощевод защищённого грунта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50692" y="3802290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80000 т.р.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18117" y="5548942"/>
            <a:ext cx="10061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Программист — это специалист, который создает компьютерные программы с помощью специальных языков. Профессия подходит тем, кого интересуют точные науки и современные технологии.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594494" y="4760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САМАЯ ПОПУЛЯРНАЯ В МОСКОВСКОЙ ОБЛАСТИ ПРОФЕССИЯ/СПЕЦИАЛЬНОСТЬ – ПРОГРАММИСТ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9458" name="Picture 2" descr="C:\Users\Admin\Downloads\free-icon-programmer-199551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40" y="4970409"/>
            <a:ext cx="1006392" cy="10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8895" y="1316409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85000 т.р.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47534" y="2112102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70000 т.р.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26328" y="269381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74000 т.р.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03610" y="128530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65000 т.р.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03610" y="214786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95000 т.р.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03610" y="2722389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74000 т.р.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77951" y="373561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76000 т.р.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21218" y="4508828"/>
            <a:ext cx="3091257" cy="2797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87000 т.р.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77950" y="450868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65000 т.р.</a:t>
            </a:r>
          </a:p>
        </p:txBody>
      </p:sp>
    </p:spTree>
    <p:extLst>
      <p:ext uri="{BB962C8B-B14F-4D97-AF65-F5344CB8AC3E}">
        <p14:creationId xmlns:p14="http://schemas.microsoft.com/office/powerpoint/2010/main" val="2413931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09.02.07 Информационные системы и программирование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6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4" y="829160"/>
            <a:ext cx="745640" cy="7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701" y="1724069"/>
            <a:ext cx="12161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системы и программирование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охватывает достаточно широкий спектр сфер профессиональной деятельности, что позволяет получить знания о безопасности информационных систем, техническом обслуживании и ремонте компьютеров, администрировании сетей, прикладном и системном программировании, WEB-дизайне и графическом моделировании объектов. Позволяет получить опыт в разработке и интеграции модулей программного обеспечения, администрировании баз данных, сопровождении программного обеспечения.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18666" y="306404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0" y="3587260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языков программирования (например,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Python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Java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C++,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Ruby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др.) и умение применять их для написания кода.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операционными системами, такими как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Linux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Windows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MacOS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другими.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работать с базами данных, например,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MySQL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Oracle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SQL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Server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другими.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5306" y="3600606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разработки программного обеспечения и опыт в разработке приложений для мобильных устройств и веб-приложений.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Знание основных протоколов сетевой связи, таких как TCP/IP, HTTP, FTP и других.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6" y="5662535"/>
            <a:ext cx="4580015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/>
              <a:t>1. ГБПОУ МО «Воскресенский колледж»</a:t>
            </a:r>
          </a:p>
          <a:p>
            <a:r>
              <a:rPr lang="ru-RU" sz="1000" b="1" dirty="0"/>
              <a:t>2. ГБПОУ МО «Волоколамский аграрный техникум «</a:t>
            </a:r>
            <a:r>
              <a:rPr lang="ru-RU" sz="1000" b="1" dirty="0" err="1"/>
              <a:t>Холмогорка</a:t>
            </a:r>
            <a:r>
              <a:rPr lang="ru-RU" sz="1000" b="1" dirty="0"/>
              <a:t>»</a:t>
            </a:r>
          </a:p>
          <a:p>
            <a:r>
              <a:rPr lang="ru-RU" sz="1000" b="1" dirty="0"/>
              <a:t>3. ГБПОУ МО «Дмитровский техникум» </a:t>
            </a:r>
          </a:p>
          <a:p>
            <a:r>
              <a:rPr lang="ru-RU" sz="1000" b="1" dirty="0"/>
              <a:t>4. ГБПОУ МО «Физико — технический колледж»</a:t>
            </a:r>
          </a:p>
          <a:p>
            <a:r>
              <a:rPr lang="ru-RU" sz="1000" b="1" dirty="0"/>
              <a:t>5. ГАПОУ МО «Егорьевский техникум» </a:t>
            </a:r>
          </a:p>
          <a:p>
            <a:r>
              <a:rPr lang="ru-RU" sz="1000" b="1" dirty="0"/>
              <a:t>6. ГБПОУ МО «Колледж «Коломна» </a:t>
            </a:r>
          </a:p>
          <a:p>
            <a:endParaRPr lang="ru-RU" sz="11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ГБПОУ МО «Колледж «Подмосковье» </a:t>
            </a:r>
          </a:p>
          <a:p>
            <a:r>
              <a:rPr lang="ru-RU" sz="1000" b="1" dirty="0"/>
              <a:t>8. ГБПОУ МО «Красногорский колледж»</a:t>
            </a:r>
          </a:p>
          <a:p>
            <a:r>
              <a:rPr lang="ru-RU" sz="1000" b="1" dirty="0"/>
              <a:t>9. ГБПОУ МО «Луховицкий авиационный техникум»</a:t>
            </a:r>
          </a:p>
          <a:p>
            <a:r>
              <a:rPr lang="ru-RU" sz="1000" b="1" dirty="0"/>
              <a:t>10.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000" b="1" dirty="0"/>
              <a:t>11. ГАПОУ МО «Межрегиональный центр компетенций Техникум имени С. П. Королева»</a:t>
            </a:r>
          </a:p>
          <a:p>
            <a:r>
              <a:rPr lang="ru-RU" sz="1000" b="1" dirty="0"/>
              <a:t>12. ГБПОУ МО «</a:t>
            </a:r>
            <a:r>
              <a:rPr lang="ru-RU" sz="1000" b="1" dirty="0" err="1"/>
              <a:t>Мытищинский</a:t>
            </a:r>
            <a:r>
              <a:rPr lang="ru-RU" sz="1000" b="1" dirty="0"/>
              <a:t> колледж»</a:t>
            </a:r>
          </a:p>
        </p:txBody>
      </p:sp>
      <p:pic>
        <p:nvPicPr>
          <p:cNvPr id="1026" name="Picture 2" descr="C:\Users\Admin\Downloads\free-icon-professional-1464139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78" y="3409336"/>
            <a:ext cx="1329325" cy="13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77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2477" y="123825"/>
            <a:ext cx="1244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355155" y="769690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ГБПОУ МО «Авиационный техникум имени В. А. Казакова»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140185, Московская область, г. Жуковский, ул. Кирова, д. 3, корпус 4Е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https://zhat.ru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https://vk.com/zhatofficial_professionalitet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0" i="0" strike="noStrike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 (495) 556-53-36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mo_zhat@mosreg.ru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- 75,88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- 75,33 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- 73,26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990131" y="483841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ГБПОУ МО «Волоколамский аграрный техникум «Холмогорка»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143602, Московская область, г.о. Волоколамский, с. Ивановское, д.39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https://vatholmogorka.ru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https://vk.com/vatholmogorka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 (496) 362-89-96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mo_vatholm@mosreg.ru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73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53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70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,44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73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355155" y="2809000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«Автомобильно-дорожный колледж»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14017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0,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Московская область, г. Бронницы, ул. Льва Толстого, д.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  <a:hlinkClick r:id="rId10"/>
              </a:rPr>
              <a:t>http://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  <a:hlinkClick r:id="rId10"/>
              </a:rPr>
              <a:t>avtocollege.ru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https://vk.com/mogadk_bronnizi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 (496) 466-53-70</a:t>
            </a: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mo_avdorkolledzh@mosreg.ru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- 89,41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- 92,11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- 91,95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594246" y="767307"/>
            <a:ext cx="5250733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«Воскресенский колледж»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140203, Московская область, г. Воскресенск, ул. Ленинская, д. 1а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443-87-87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90,12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88,98      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89,28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594246" y="2807642"/>
            <a:ext cx="5250733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«Губернский колледж»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142214, Московская область, г.о. Серпухов, ул. Фирсова, д. 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https://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губернскийколледж.рф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4"/>
              </a:rPr>
              <a:t>https://vk.com/gubernsky_college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8(496) 739-63-46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mo_gapougub@mosreg.ru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92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,26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96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,64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b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95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,60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08" y="110771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" y="156873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9" y="128310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175702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" y="1447311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1\Downloads\QR-Code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15" y="1370736"/>
            <a:ext cx="550150" cy="5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9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2" y="140447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182" y="1058098"/>
            <a:ext cx="158216" cy="158216"/>
          </a:xfrm>
          <a:prstGeom prst="rect">
            <a:avLst/>
          </a:prstGeom>
        </p:spPr>
      </p:pic>
      <p:pic>
        <p:nvPicPr>
          <p:cNvPr id="1029" name="Picture 5" descr="C:\Users\1\Downloads\QR-Code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90" y="203664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53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8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3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8" y="1391052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QR-Code (3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13720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4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8253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85916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18967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5927" y="309922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356342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17" y="3259186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8" y="37515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1" y="3422375"/>
            <a:ext cx="158400" cy="158400"/>
          </a:xfrm>
          <a:prstGeom prst="rect">
            <a:avLst/>
          </a:prstGeom>
        </p:spPr>
      </p:pic>
      <p:pic>
        <p:nvPicPr>
          <p:cNvPr id="1032" name="Picture 8" descr="C:\Users\1\Downloads\QR-Code (5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58" y="31044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6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26" y="37782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5171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42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7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42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97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49776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7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2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7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2" y="3432177"/>
            <a:ext cx="158400" cy="158400"/>
          </a:xfrm>
          <a:prstGeom prst="rect">
            <a:avLst/>
          </a:prstGeom>
        </p:spPr>
      </p:pic>
      <p:pic>
        <p:nvPicPr>
          <p:cNvPr id="1034" name="Picture 10" descr="C:\Users\1\Downloads\QR-Code (7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323" y="302707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8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36751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0961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078574"/>
            <a:ext cx="367200" cy="367200"/>
          </a:xfrm>
          <a:prstGeom prst="rect">
            <a:avLst/>
          </a:prstGeom>
        </p:spPr>
      </p:pic>
      <p:pic>
        <p:nvPicPr>
          <p:cNvPr id="1036" name="Picture 12" descr="C:\Users\1\Downloads\QR-Code (9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25166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\Downloads\QR-Code (10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45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43.02.15 Поварское и кондитерское дело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Поварское и кондитерское дело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по поварскому и кондитерскому делу – это организатор процесса приготовления блюд, кондитерских изделий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сложного ассортимента.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18666" y="2956464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37884" y="3555212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Изготовление тортов и других сладостей на заказ.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 с любыми видами теста, соблюдая технику приготовления.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Формовка, выпечка и упаковка хлебобулочных и кондитерских изделий.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5306" y="3697739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современных и классических рецептов.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Способность быстро работать, поддерживая высокий темп.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63656" y="6431345"/>
            <a:ext cx="146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</a:t>
            </a:r>
          </a:p>
          <a:p>
            <a:r>
              <a:rPr lang="ru-RU" sz="1100" b="1" dirty="0"/>
              <a:t>2. ГАПОУ МО «Губернский колледж» </a:t>
            </a:r>
          </a:p>
          <a:p>
            <a:r>
              <a:rPr lang="ru-RU" sz="1100" b="1" dirty="0"/>
              <a:t>3. ГБПОУ МО «Дмитровский техникум» </a:t>
            </a:r>
          </a:p>
          <a:p>
            <a:r>
              <a:rPr lang="ru-RU" sz="1100" b="1" dirty="0"/>
              <a:t>4. ГБПОУ МО «Колледж «Подмосковье» </a:t>
            </a:r>
          </a:p>
          <a:p>
            <a:r>
              <a:rPr lang="ru-RU" sz="1100" b="1" dirty="0"/>
              <a:t>5.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/>
              <a:t>6. ГБПОУ МО «</a:t>
            </a:r>
            <a:r>
              <a:rPr lang="ru-RU" sz="1100" b="1" dirty="0" err="1"/>
              <a:t>Мытищинский</a:t>
            </a:r>
            <a:r>
              <a:rPr lang="ru-RU" sz="1100" b="1" dirty="0"/>
              <a:t> колледж»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ГБПОУ МО «Можайский техникум </a:t>
            </a:r>
          </a:p>
          <a:p>
            <a:r>
              <a:rPr lang="ru-RU" sz="1100" b="1" dirty="0"/>
              <a:t>8. ГБПОУ МО «Ногинский колледж»</a:t>
            </a:r>
          </a:p>
          <a:p>
            <a:r>
              <a:rPr lang="ru-RU" sz="1100" b="1" dirty="0"/>
              <a:t>9. ГБПОУ МО «Одинцовский техникум» </a:t>
            </a:r>
          </a:p>
          <a:p>
            <a:r>
              <a:rPr lang="ru-RU" sz="1100" b="1" dirty="0"/>
              <a:t>10. ГБПОУ МО «Орехово-Зуевский техникум»</a:t>
            </a:r>
          </a:p>
          <a:p>
            <a:r>
              <a:rPr lang="ru-RU" sz="1100" b="1" dirty="0"/>
              <a:t>11. ГБПОУ МО «Павлово — Посадский техникум»</a:t>
            </a:r>
          </a:p>
          <a:p>
            <a:r>
              <a:rPr lang="ru-RU" sz="1100" b="1" dirty="0"/>
              <a:t>12. ГБПОУ МО «Подольский колледж имени А.В. </a:t>
            </a:r>
            <a:r>
              <a:rPr lang="ru-RU" sz="1100" b="1"/>
              <a:t>Никулина»</a:t>
            </a:r>
            <a:endParaRPr lang="en-US" sz="1100" b="1"/>
          </a:p>
          <a:p>
            <a:r>
              <a:rPr lang="en-US" sz="1100" b="1"/>
              <a:t>13.</a:t>
            </a:r>
            <a:r>
              <a:rPr lang="ru-R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ГАПОУ МО "Подмосковный колледж "Энергия "</a:t>
            </a:r>
          </a:p>
          <a:p>
            <a:endParaRPr lang="ru-RU" sz="1100" b="1" dirty="0"/>
          </a:p>
        </p:txBody>
      </p:sp>
      <p:pic>
        <p:nvPicPr>
          <p:cNvPr id="17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2" y="7384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professional-development-1520428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3" y="3156027"/>
            <a:ext cx="1721682" cy="17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4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34.02.01 Сестринское дело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Сестринское дело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медицинский профессионал, обладающий специализированными знаниями и навыками для предоставления комплексного ухода и поддержки пациентов в медицинских учреждениях и за их пределами. Медсестры оказывают медицинскую помощь и уход за пациентами под наблюдением и в сотрудничестве с врачами и медицинскими сестрами старшего уровня. Медсестры выполняют разнообразные медицинские, лечебные, профилактические и реабилитационные процедуры, следят за состоянием пациентов, контролируют показатели здоровья и предоставляют информацию о состоянии пациентов врачам.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344055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37884" y="39586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Выполнение врачебных назначений.                       Уход за больными.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Оценка состояния здоровья пациентов.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7812" y="3949662"/>
            <a:ext cx="540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Систематизация и анализ медицинской информации.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«Дмитровский техникум» </a:t>
            </a:r>
          </a:p>
          <a:p>
            <a:r>
              <a:rPr lang="ru-RU" sz="1100" b="1" dirty="0"/>
              <a:t>2. ГБПОУ МО «Колледж «Подмосковье» </a:t>
            </a:r>
          </a:p>
          <a:p>
            <a:r>
              <a:rPr lang="ru-RU" sz="1100" b="1" dirty="0"/>
              <a:t>3. ГАПОУ МО «Подмосковный колледж «Энергия»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4. ГБПУ МО «Московский областной медицинский колледж №1»</a:t>
            </a:r>
          </a:p>
          <a:p>
            <a:r>
              <a:rPr lang="ru-RU" sz="1100" b="1" dirty="0"/>
              <a:t>5. АНО ПО « Гуманитарно — технический колледж «Знание» </a:t>
            </a:r>
          </a:p>
          <a:p>
            <a:r>
              <a:rPr lang="ru-RU" sz="1100" b="1" dirty="0"/>
              <a:t>6. ФГБПООУ « Электростальский медицинский колледж Федерального медико-биологического агентства»</a:t>
            </a:r>
          </a:p>
        </p:txBody>
      </p:sp>
      <p:pic>
        <p:nvPicPr>
          <p:cNvPr id="16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1" y="742585"/>
            <a:ext cx="775429" cy="7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ownloads\free-icon-professional-success-182549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8" y="3503465"/>
            <a:ext cx="123010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5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-53788" y="698499"/>
            <a:ext cx="12510848" cy="10255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29.02.04 Конструирование, моделирование и технология            		швейных изделий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Конструирование, моделирование и технология швейных изделий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 деятельность по конструированию, моделированию и изготовлению швейных изделий, по разработке конструкторской, технологической и другой документации в качестве технолога-конструктора в организациях лёгкой промышленности различных организационно-правовых форм. 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87654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376365" y="3319084"/>
            <a:ext cx="5134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Подбор материалов для шитья (ткани, пуговиц, фурнитуры и т. д.).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Снятие мерок и создание выкроек.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Настройка швейной машины под себя или изготавливаемое </a:t>
            </a:r>
            <a:r>
              <a:rPr lang="ru-RU" b="1" i="0">
                <a:solidFill>
                  <a:srgbClr val="333333"/>
                </a:solidFill>
              </a:rPr>
              <a:t>изделие.</a:t>
            </a:r>
            <a:endParaRPr lang="ru-RU" b="1" i="0" dirty="0">
              <a:solidFill>
                <a:srgbClr val="33333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0303" y="3355548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Обработка и отделка </a:t>
            </a:r>
            <a:r>
              <a:rPr lang="ru-RU" b="1" i="0">
                <a:solidFill>
                  <a:srgbClr val="333333"/>
                </a:solidFill>
              </a:rPr>
              <a:t>готового изделия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solidFill>
                  <a:srgbClr val="333333"/>
                </a:solidFill>
              </a:rPr>
              <a:t>Ремонт небольших неполадок в машине.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solidFill>
                  <a:srgbClr val="333333"/>
                </a:solidFill>
              </a:rPr>
              <a:t>Проверка сшитого изделия на наличие ошибок и недочётов.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</a:t>
            </a:r>
            <a:r>
              <a:rPr lang="ru-RU" sz="1200" b="1" dirty="0"/>
              <a:t>. ГБПОУ МО «Дмитровский техникум» </a:t>
            </a:r>
          </a:p>
          <a:p>
            <a:r>
              <a:rPr lang="ru-RU" sz="1200" b="1" dirty="0"/>
              <a:t>2. ГБПОУ МО «Можайский техникум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17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5" y="767156"/>
            <a:ext cx="888254" cy="8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ownloads\free-icon-professional-development-166481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12" y="3573335"/>
            <a:ext cx="1041753" cy="1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76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09.02.06 Сетевое и системное администрирование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который обеспечивает штатную работу парка компьютерной техники в организации, правильную работу компьютерной сети и имеющегося программного обеспечения, а также отвечает за информационную безопасность организации.</a:t>
            </a:r>
            <a:endParaRPr lang="ru-RU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563347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233370" y="3293499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настраивать сервера.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настройки автоматического резервного копирования данных.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диагностики и ремонта компьютерной техники.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Опыт работы с сетевым оборудованием.   Установка и настройка серверного оборудования.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«Авиационный техникум имени В.А. Казакова»</a:t>
            </a:r>
          </a:p>
          <a:p>
            <a:r>
              <a:rPr lang="ru-RU" sz="1100" b="1" dirty="0"/>
              <a:t>2. ГБПОУ МО «Дмитровский техникум» </a:t>
            </a:r>
          </a:p>
          <a:p>
            <a:r>
              <a:rPr lang="ru-RU" sz="1100" b="1" dirty="0"/>
              <a:t>3. ГБПОУ МО «Физико — технический колледж»</a:t>
            </a:r>
          </a:p>
          <a:p>
            <a:r>
              <a:rPr lang="ru-RU" sz="1100" b="1" dirty="0"/>
              <a:t>4. ГБПОУ МО «Красногорский колледж» </a:t>
            </a:r>
          </a:p>
          <a:p>
            <a:r>
              <a:rPr lang="ru-RU" sz="1100" b="1" dirty="0"/>
              <a:t>5. ГБПОУ МО «Ногинский колледж»</a:t>
            </a:r>
          </a:p>
          <a:p>
            <a:r>
              <a:rPr lang="ru-RU" sz="1100" b="1" dirty="0"/>
              <a:t>6. ГБПОУ МО «Орехово – Зуевский железнодорожный техникум имени В.И. Бондаренко»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ГАПОУ МО «Подмосковный колледж «Энергия»</a:t>
            </a:r>
          </a:p>
          <a:p>
            <a:r>
              <a:rPr lang="ru-RU" sz="1100" b="1" dirty="0"/>
              <a:t>8. ГБПОУ МО «Раменский колледж»</a:t>
            </a:r>
          </a:p>
          <a:p>
            <a:r>
              <a:rPr lang="ru-RU" sz="1100" b="1" dirty="0"/>
              <a:t>9. ГБПОУ МО «Щелковский колледж»</a:t>
            </a:r>
          </a:p>
          <a:p>
            <a:r>
              <a:rPr lang="ru-RU" sz="1100" b="1" dirty="0"/>
              <a:t>10. ГБПОУ МО «Шатурский энергетический техникум» </a:t>
            </a:r>
          </a:p>
          <a:p>
            <a:r>
              <a:rPr lang="ru-RU" sz="1100" b="1" dirty="0"/>
              <a:t>11. ГБПОУ МО «Электростальский колледж»</a:t>
            </a:r>
          </a:p>
        </p:txBody>
      </p:sp>
      <p:pic>
        <p:nvPicPr>
          <p:cNvPr id="17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26" y="702283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ownloads\free-icon-soft-skills-106182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05" y="2775256"/>
            <a:ext cx="1249019" cy="12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8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46.02.01 Документационное обеспечение управления и             		архивоведение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Документационное обеспечение управления и архивоведение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специальность, на которой студентов научат организовывать и вести архивные дела в организациях (принимать, регистрировать, систематизировать, вести учет документов), составлять справочно-поисковые системы документов, подготавливать документацию для передачи на архивное хранение, обеспечивать сохранность документов на разных носителях.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421628" y="3293499"/>
            <a:ext cx="513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Контроль за обработкой документов.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Экспертиза ценности документов.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9701" y="329349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Архивная работа.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Организационно-управленческая работа.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Обучение персонала.                   </a:t>
            </a:r>
          </a:p>
          <a:p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  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84587" y="5622194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 </a:t>
            </a:r>
          </a:p>
          <a:p>
            <a:r>
              <a:rPr lang="ru-RU" sz="1100" b="1" dirty="0"/>
              <a:t>2. ГБПОУ МО «Колледж «Подмосковье» </a:t>
            </a:r>
          </a:p>
          <a:p>
            <a:r>
              <a:rPr lang="ru-RU" sz="1100" b="1" dirty="0"/>
              <a:t>3.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/>
              <a:t>4. ГКПОУ МО «Сергиево- Посадский социально-экономический техникум» </a:t>
            </a:r>
          </a:p>
          <a:p>
            <a:r>
              <a:rPr lang="ru-RU" sz="1100" b="1" dirty="0"/>
              <a:t>5. ГБПОУ МО «Раменский колледж»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33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44" y="748362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ownloads\free-icon-workplace-skills-146557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86" y="2924398"/>
            <a:ext cx="1266891" cy="12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73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23.01.17 Мастер по ремонту и обслуживанию автомобилей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704015" y="3293499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электрооборудованием автомобиля. 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основ механики и гидравлики.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Обладание глубокими знаниями и пониманием устройства и принципов работы автомобиля.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процедур и правил обслуживания и ремонта автомобилей, включая требования к качеству и безопасности.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проводить диагностику и ремонт двигателя.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49088"/>
            <a:ext cx="42248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«Автомобильно — дорожный колледж» </a:t>
            </a:r>
          </a:p>
          <a:p>
            <a:r>
              <a:rPr lang="ru-RU" sz="1100" b="1" dirty="0"/>
              <a:t>2. ГБПОУ МО «Волоколамский аграрный техникум « Холмогорка»</a:t>
            </a:r>
          </a:p>
          <a:p>
            <a:r>
              <a:rPr lang="ru-RU" sz="1100" b="1" dirty="0"/>
              <a:t>3. ГАПОУ МО «Губернский колледж»</a:t>
            </a:r>
          </a:p>
          <a:p>
            <a:r>
              <a:rPr lang="ru-RU" sz="1100" b="1" dirty="0"/>
              <a:t>4. ГБПОУ МО «Дмитровский техникум» </a:t>
            </a:r>
          </a:p>
          <a:p>
            <a:r>
              <a:rPr lang="ru-RU" sz="1100" b="1" dirty="0"/>
              <a:t>5. ГБПОУ МО «Физико — технический колледж»</a:t>
            </a:r>
          </a:p>
          <a:p>
            <a:r>
              <a:rPr lang="ru-RU" sz="1100" b="1" dirty="0"/>
              <a:t>6. ГБПОУ МО «Колледж «Коломна»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600407"/>
            <a:ext cx="47352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ГБПОУ МО «Коломенский аграрный колледж имени Н.Т. Козлова»</a:t>
            </a:r>
          </a:p>
          <a:p>
            <a:r>
              <a:rPr lang="ru-RU" sz="1100" b="1" dirty="0"/>
              <a:t>8. ГБПОУ МО «Колледж «Подмосковье» </a:t>
            </a:r>
          </a:p>
          <a:p>
            <a:r>
              <a:rPr lang="ru-RU" sz="1100" b="1" dirty="0"/>
              <a:t>9. ГБПОУ МО «Красногорский колледж»</a:t>
            </a:r>
          </a:p>
          <a:p>
            <a:r>
              <a:rPr lang="ru-RU" sz="1100" b="1" dirty="0"/>
              <a:t>10. ГБПОУ МО «Луховицкий аграрно — промышленный техникум» </a:t>
            </a:r>
          </a:p>
          <a:p>
            <a:r>
              <a:rPr lang="ru-RU" sz="1100" b="1" dirty="0"/>
              <a:t>11. ГАПОУ МО «Межрегиональный центр компетенций Техникум имени С. П. Королева»</a:t>
            </a:r>
          </a:p>
          <a:p>
            <a:r>
              <a:rPr lang="ru-RU" sz="1100" b="1" dirty="0"/>
              <a:t>12. ГБПОУ МО «Можайский техникум»</a:t>
            </a:r>
          </a:p>
        </p:txBody>
      </p:sp>
      <p:pic>
        <p:nvPicPr>
          <p:cNvPr id="17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6" y="80812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Мастер по ремонту и обслуживанию автомобилей</a:t>
            </a:r>
            <a:r>
              <a:rPr lang="ru-RU" dirty="0"/>
              <a:t> - специальность среднего профессионального образования, которая предполагает подготовку специалиста по ремонту и техническому обслуживанию автомобилей (легковых, грузовых, автобусов), мотоциклов и др.</a:t>
            </a:r>
          </a:p>
        </p:txBody>
      </p:sp>
      <p:pic>
        <p:nvPicPr>
          <p:cNvPr id="7170" name="Picture 2" descr="C:\Users\Admin\Downloads\free-icon-professional-161377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20" y="3008526"/>
            <a:ext cx="1406095" cy="1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1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	38.02.01 Экономика и бухгалтерский учет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27503" y="3270136"/>
            <a:ext cx="513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Формирование бухгалтерских проводок по учёту источников имущества организации на основе рабочего плана счетов бухгалтерского учёта.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Обработка первичных бухгалтерских документов. Разработка и согласование с руководством организации рабочего плана счетов бухгалтерского учёта.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Учёт денежных средств, оформление денежных и кассовых документов.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11009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460830"/>
            <a:ext cx="42248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 </a:t>
            </a:r>
          </a:p>
          <a:p>
            <a:r>
              <a:rPr lang="ru-RU" sz="1100" b="1" dirty="0"/>
              <a:t>2. ГКПОУ МО «Сергиево- Посадский социально-экономический техникум» </a:t>
            </a:r>
          </a:p>
          <a:p>
            <a:r>
              <a:rPr lang="ru-RU" sz="1100" b="1" dirty="0"/>
              <a:t>3. ГБПОУ МО «Электростальский колледж»</a:t>
            </a:r>
          </a:p>
          <a:p>
            <a:r>
              <a:rPr lang="ru-RU" sz="1100" b="1" dirty="0"/>
              <a:t>4. ПОЧУ «Московский кооперативный техникум имени Г.Н. Альтшуля» </a:t>
            </a:r>
          </a:p>
          <a:p>
            <a:r>
              <a:rPr lang="ru-RU" sz="1100" b="1" dirty="0"/>
              <a:t>5. НОЧУПО «Подольский колледж «Парус»</a:t>
            </a:r>
          </a:p>
          <a:p>
            <a:r>
              <a:rPr lang="ru-RU" sz="1100" b="1" dirty="0"/>
              <a:t>6. ЧПОУ «Международный открытый колледж»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465937"/>
            <a:ext cx="47352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АНО ПО «Гуманитарно — технический колледж «Знание» </a:t>
            </a:r>
          </a:p>
          <a:p>
            <a:r>
              <a:rPr lang="ru-RU" sz="1100" b="1" dirty="0"/>
              <a:t>8. ПОЧУ «Техникум экономики и права Московского регионального союза потребительской кооперации»</a:t>
            </a:r>
          </a:p>
          <a:p>
            <a:r>
              <a:rPr lang="ru-RU" sz="1100" b="1" dirty="0"/>
              <a:t>9. АНОПО «Московский областной колледж информации и технологий»</a:t>
            </a:r>
          </a:p>
          <a:p>
            <a:r>
              <a:rPr lang="ru-RU" sz="1100" b="1" dirty="0"/>
              <a:t>10. НПОЧУ «Колледж экономики и права» </a:t>
            </a:r>
          </a:p>
          <a:p>
            <a:r>
              <a:rPr lang="ru-RU" sz="1100" b="1" dirty="0"/>
              <a:t>11. ПОУ «Красногорский экономико-правовой техникум»</a:t>
            </a:r>
          </a:p>
          <a:p>
            <a:r>
              <a:rPr lang="ru-RU" sz="1100" b="1" dirty="0"/>
              <a:t>12. ЧУПО «Краснознаменский городской колледж»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Экономика и бухгалтерский учет </a:t>
            </a:r>
            <a:r>
              <a:rPr lang="ru-RU" dirty="0"/>
              <a:t> - специалист по учету имущества и обязательств организации, проведению и оформлению хозяйственных операций, обработке бухгалтерской информации, проведение расчетов с бюджетом и внебюджетными фондами, формирование бухгалтерской отчетности, налоговый учет, налоговое планирование.</a:t>
            </a:r>
          </a:p>
        </p:txBody>
      </p:sp>
      <p:pic>
        <p:nvPicPr>
          <p:cNvPr id="16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3" y="793704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ownloads\free-icon-professional-146466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66" y="3008526"/>
            <a:ext cx="1466937" cy="14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0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08.02.14 Эксплуатация и обслуживание многоквартирного дома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2298715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2868101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Организация технического обслуживания инженерно-технических систем и конструктивных элементов зданий</a:t>
            </a:r>
            <a:r>
              <a:rPr lang="ru-RU" b="1" dirty="0">
                <a:ea typeface="Yu Gothic UI Light" panose="020B0300000000000000" pitchFamily="34" charset="-128"/>
                <a:cs typeface="Calibri" panose="020F0502020204030204" pitchFamily="34" charset="0"/>
              </a:rPr>
              <a:t>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Разработка и корректировка технической документации по эксплуатации инженерно-технических систем и конструктивных элементов зданий.</a:t>
            </a:r>
            <a:endParaRPr lang="ru-RU" b="1" dirty="0"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2955473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Применение инструментальных методов контроля технического состояния конструктивных элементов и систем инженерного оборудования зданий. </a:t>
            </a:r>
            <a:r>
              <a:rPr lang="ru-RU" b="1" dirty="0">
                <a:ea typeface="Yu Gothic UI Light" panose="020B0300000000000000" pitchFamily="34" charset="-128"/>
                <a:cs typeface="Calibri" panose="020F0502020204030204" pitchFamily="34" charset="0"/>
              </a:rPr>
              <a:t>Определение технического состояния.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49088"/>
            <a:ext cx="4224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</a:t>
            </a:r>
            <a:r>
              <a:rPr lang="ru-RU" sz="1200" b="1" dirty="0"/>
              <a:t>. ГБПОУ МО «Мытищинский колледж»</a:t>
            </a:r>
          </a:p>
          <a:p>
            <a:r>
              <a:rPr lang="ru-RU" sz="1200" b="1" dirty="0"/>
              <a:t>2. ГБПОУ МО «Павлово — Посадский техникум»</a:t>
            </a:r>
          </a:p>
          <a:p>
            <a:r>
              <a:rPr lang="ru-RU" sz="1200" b="1" dirty="0"/>
              <a:t>3. ГБПОУ МО «Сергиево- Посадский колледж» </a:t>
            </a:r>
          </a:p>
          <a:p>
            <a:r>
              <a:rPr lang="ru-RU" sz="1200" b="1" dirty="0"/>
              <a:t>4. ГБПОУ МО «Щелковский колледж»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Управление, эксплуатация и обслуживание многоквартирного дома </a:t>
            </a:r>
            <a:r>
              <a:rPr lang="ru-RU" dirty="0"/>
              <a:t>- профессионал, который отвечает за эффективное функционирование и поддержание комфортного состояния многоквартирных домов.</a:t>
            </a:r>
          </a:p>
        </p:txBody>
      </p:sp>
      <p:pic>
        <p:nvPicPr>
          <p:cNvPr id="16" name="Picture 7" descr="C:\Users\Admin\Downloads\logo_fk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41" y="842234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ownloads\free-icon-engineering-50492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53" y="2813507"/>
            <a:ext cx="1761260" cy="1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8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35.01.10 Овощевод защищённого грунта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Проведение послеуборочных работ.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Подготовка почвы.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 с семенами.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568556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Выращивание рассады и уход за овощными культурами.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Сбор и товарная обработка урожая.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1822" y="5810452"/>
            <a:ext cx="422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</a:t>
            </a:r>
            <a:r>
              <a:rPr lang="ru-RU" sz="1200" b="1" dirty="0"/>
              <a:t>ГБПОУ МО «Луховицкий аграрно — промышленный     техникум» </a:t>
            </a:r>
          </a:p>
          <a:p>
            <a:r>
              <a:rPr lang="ru-RU" sz="1200" b="1" dirty="0"/>
              <a:t>2. ГБПОУ МО «Электростальский колледж»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Овощевод защищенного грунта - </a:t>
            </a:r>
            <a:r>
              <a:rPr lang="ru-RU" dirty="0"/>
              <a:t>специалист, который выполняет работы по производству продукции овощных и декоративных культур, в том числе семян и рассады, в защищённом грунте. </a:t>
            </a:r>
          </a:p>
        </p:txBody>
      </p:sp>
      <p:pic>
        <p:nvPicPr>
          <p:cNvPr id="17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6" y="789026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free-icon-business-1065555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91" y="3442623"/>
            <a:ext cx="1669916" cy="16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71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09.02.07  Информационные системы и программирование 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43.02.15  Поварское и кондитерское дело 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6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42" y="1439314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Admin\Desktop\logo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80" y="2547083"/>
            <a:ext cx="1018800" cy="2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15" y="6104986"/>
            <a:ext cx="919587" cy="58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92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" y="2695585"/>
            <a:ext cx="1398484" cy="46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7" y="3907085"/>
            <a:ext cx="651893" cy="58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Admin\Desktop\VMK3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04" y="6321956"/>
            <a:ext cx="1171231" cy="5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logo (6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2" y="5628047"/>
            <a:ext cx="1054800" cy="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1\Downloads\logo-_3_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55" y="3159369"/>
            <a:ext cx="1021320" cy="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Admin\Desktop\25_let_a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28" y="5247108"/>
            <a:ext cx="1019262" cy="4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90" y="2029231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08" y="3121310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Admin\Desktop\606977098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23" y="2563039"/>
            <a:ext cx="1005882" cy="64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5597503" y="4460706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Admin\Desktop\logo1.png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28" y="5137173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Admin\Desktop\1469811236tjSvx.jpe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5" y="4772654"/>
            <a:ext cx="7620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23" y="576977"/>
            <a:ext cx="687944" cy="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0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59293" y="737654"/>
            <a:ext cx="5101407" cy="20467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«Егорьевский техникум»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140304, Московская область, г. Егорьевск, проспект Ленина д. 3</a:t>
            </a:r>
          </a:p>
          <a:p>
            <a:pPr lvl="0">
              <a:defRPr/>
            </a:pP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  <a:hlinkClick r:id="rId6"/>
              </a:rPr>
              <a:t>егорьевск-</a:t>
            </a:r>
            <a:r>
              <a:rPr lang="ru-RU" sz="1050" dirty="0" err="1">
                <a:solidFill>
                  <a:srgbClr val="5B9BD5">
                    <a:lumMod val="50000"/>
                  </a:srgbClr>
                </a:solidFill>
                <a:hlinkClick r:id="rId6"/>
              </a:rPr>
              <a:t>техникум.рф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   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https://vk.com/tehnikum_epet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+7 (496) 403-15-22</a:t>
            </a:r>
            <a:endParaRPr lang="en-US" sz="105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7"/>
              </a:rPr>
              <a:t>mo_gapouegor@mosreg.ru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lvl="0">
              <a:defRPr/>
            </a:pP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05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– 8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4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,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54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– 8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3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,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81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- 8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5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,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22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141500, Московская область,  г. о. Солнечногорск, д. Козино, ул. Санаторно-лесной школы, д. 1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https://klincollege.ru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https://vk.com/public106937672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242-77-79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mo_kollpodm@mosreg.ru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84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,76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84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,74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86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,06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«Коломенский аграрный колледж имени Н.Т. Козлова»</a:t>
            </a:r>
          </a:p>
          <a:p>
            <a:pPr lvl="0">
              <a:defRPr/>
            </a:pP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140412, Московская область, г. Коломна,  ул. Малинское ш., д. 36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https://agrokol-kolomna.ru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https://vk.com/agrokol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616-66-54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mo_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kolagrkoll@mosreg.ru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61,47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- 67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,74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64,26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67307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«Дмитровский техникум»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rgbClr val="002060"/>
                </a:solidFill>
              </a:rPr>
              <a:t>141804, Московская область, г. Дмитров, ул. Инженерная,  д. 2а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https://dmitrovt.ru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993-93-25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mo_dmittechn@mosreg.ru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92,35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92,67		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92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,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44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8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«Коломна»</a:t>
            </a: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140402, Московская область, </a:t>
            </a:r>
            <a:r>
              <a:rPr lang="ru-RU" sz="1100" dirty="0">
                <a:solidFill>
                  <a:srgbClr val="002060"/>
                </a:solidFill>
              </a:rPr>
              <a:t>г. Коломна, ул. Октябрьской революции, д. 408, пом. 1</a:t>
            </a:r>
          </a:p>
          <a:p>
            <a:r>
              <a:rPr lang="ru-RU" sz="1100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https://college-kolomna.ru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https://vk.com/college_kolomna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:+7 (496) 618-84-06</a:t>
            </a:r>
          </a:p>
          <a:p>
            <a:r>
              <a:rPr kumimoji="0" lang="ru-RU" sz="110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100" b="1" dirty="0">
                <a:solidFill>
                  <a:srgbClr val="002060"/>
                </a:solidFill>
                <a:hlinkClick r:id="rId16"/>
              </a:rPr>
              <a:t>mo_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kollkolom@mosreg.ru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77,41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79,20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76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,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98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7428" y="1087586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0" y="1522972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9" y="1245802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8" y="1700763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8" y="1377469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76" y="218186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66" y="144225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580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17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62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57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72" y="1391052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89587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273069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3" y="3837562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6" y="3172701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32177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77" y="400226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3227012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602325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348567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1\Downloads\QR-Code (1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134507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-Code (1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61" y="21011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QR-Code (1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QR-Code (1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61" y="373188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ownloads\QR-Code (1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2291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1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33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QR-Code (1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23229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1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QR-Code (19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29" y="52782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20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12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C5A02E-5310-410B-9B64-1F5CDF470AC3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989311" y="3322311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03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34.02.01 Сестринское дело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«РусДент»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Герофарм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ДИАМЕД-фарма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ПСК ФАРМА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29.02.04  Конструирование и технология  моделирования швейных изделий 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11" y="139912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Admin\Downloads\лог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8" y="4059204"/>
            <a:ext cx="545139" cy="4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0191" y="5291755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C:\Users\Admin\Desktop\VMK3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1" y="6279528"/>
            <a:ext cx="1190876" cy="5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90191" y="2339857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Admin\Desktop\logo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20" y="2844353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wnloads\logo.p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6240282"/>
            <a:ext cx="1172304" cy="3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C:\Users\1\Downloads\logo-_4_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15" y="5349471"/>
            <a:ext cx="1194827" cy="3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a37068255a6915cd5df2af6e9ee053a9593df665-4590054-images-thumbs&amp;n=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86" y="2268575"/>
            <a:ext cx="793956" cy="82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76" y="555626"/>
            <a:ext cx="806407" cy="80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643" y="4108568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5714520" y="2268575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C:\Users\Admin\Desktop\catalog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77" y="3009651"/>
            <a:ext cx="912930" cy="51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C:\Users\Admin\Downloads\logo-ru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47" y="5533966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2" y="4151409"/>
            <a:ext cx="681896" cy="681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C:\Users\1\Downloads\logo (3).png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64" y="1973015"/>
            <a:ext cx="686965" cy="7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8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09.02.06 Сетевое и системное администрирование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46.02.01 Документационное обеспечение управления и архивоведение 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РЕТИНОИДЫ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Admin\Desktop\logo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80" y="2547083"/>
            <a:ext cx="1018800" cy="2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15" y="6104986"/>
            <a:ext cx="919587" cy="58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92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" y="2695585"/>
            <a:ext cx="1398484" cy="46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7" y="3907085"/>
            <a:ext cx="651893" cy="58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VMK3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04" y="6321956"/>
            <a:ext cx="1171231" cy="5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Admin\Desktop\logo (6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2" y="5628047"/>
            <a:ext cx="1054800" cy="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1\Downloads\logo-_3_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55" y="3064119"/>
            <a:ext cx="1021320" cy="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Admin\Desktop\25_let_a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28" y="5247108"/>
            <a:ext cx="1019262" cy="4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23" y="1387359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95" y="2023657"/>
            <a:ext cx="853350" cy="765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td_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146" y="2721057"/>
            <a:ext cx="815361" cy="8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logo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45" y="5026771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76" y="391773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Admin\Downloads\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46" y="2624429"/>
            <a:ext cx="1169094" cy="2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Admin\Downloads\retinoids_logo_plus_name.png"/>
          <p:cNvPicPr>
            <a:picLocks noChangeAspect="1" noChangeArrowheads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20" y="2094026"/>
            <a:ext cx="1489178" cy="3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C:\Users\Admin\Downloads\logo-ru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48" y="5520927"/>
            <a:ext cx="1609261" cy="2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68" y="511553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66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23.01.17 Мастер по ремонту и обслуживанию автомобилей </a:t>
            </a:r>
          </a:p>
          <a:p>
            <a:pPr algn="ctr"/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Тойо Транс»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 Экономика и бухгалтерский учет 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Артпласт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03" y="1403702"/>
            <a:ext cx="728424" cy="7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Admin\Desktop\u1P8j9m7V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4" y="5645298"/>
            <a:ext cx="610086" cy="610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Admin\Desktop\logo120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49" y="4971295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C:\Users\Admin\Desktop\image0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633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\Desktop\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43" y="279495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Admin\Desktop\logo (7)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43" y="6114935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48" y="2764720"/>
            <a:ext cx="775438" cy="77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84" y="493157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Admin\Desktop\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12" y="5482060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Admin\Desktop\606977098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36" y="2704025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013505" y="1666874"/>
            <a:ext cx="738675" cy="701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C:\Users\Admin\Desktop\u1P8j9m7VEc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12" y="4656215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Admin\Desktop\logo-a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97" y="3801357"/>
            <a:ext cx="1162919" cy="4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C:\Users\Admin\Desktop\pic640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95" y="1512575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2451151"/>
            <a:ext cx="1492206" cy="3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C:\Users\Admin\Desktop\yNoUzAqdvU8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4165603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50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08.02.14  Эксплуатация и обслуживание многоквартирного дома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35.01.10  Овощевод защищенного грунта 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C:\Users\Admin\Desktop\pic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04" y="2770401"/>
            <a:ext cx="1217378" cy="608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ownloads\logo_fk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4" y="1449659"/>
            <a:ext cx="937112" cy="6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Users\Admin\Desktop\yNoUzAqdvU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1813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image0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5" y="3767822"/>
            <a:ext cx="608802" cy="6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:\Users\Admin\Desktop\logo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2" y="628428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pic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54" y="2862670"/>
            <a:ext cx="1467849" cy="73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ownloads\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78176"/>
            <a:ext cx="1223178" cy="2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Admin\Desktop\logo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13" y="5951354"/>
            <a:ext cx="1569323" cy="2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Admin\Downloads\logo (1)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32" y="4824957"/>
            <a:ext cx="1189484" cy="3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74" y="501463"/>
            <a:ext cx="700761" cy="7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052965" y="3229633"/>
            <a:ext cx="751311" cy="713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ownloads\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48" y="2462281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ownloads\logo.84f7eae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65" y="4708094"/>
            <a:ext cx="891081" cy="5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98" y="1959026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 descr="C:\Users\Admin\Desktop\logo1.png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93" y="5345270"/>
            <a:ext cx="1625987" cy="63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C:\Users\Admin\Downloads\logo_green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97" y="144965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1\Downloads\logoecoparniki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30" y="5408635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861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https://lenta.com/kontakty/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https://vk.com/lentacom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(495) 777-41-11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 info@lenta.com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http://mot-1.ru/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730-80-60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info@mot-1.ru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pic>
        <p:nvPicPr>
          <p:cNvPr id="30723" name="Picture 3" descr="C:\Users\Admin\Desktop\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3" y="2053324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7" y="94110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«Предприятие НИКС»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https://job.nix.ru/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https://vk.com/nixru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974-3333 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https://job.nix.ru/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http://1axbit.ru/contacts/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 398-01-65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info@1axbit.ru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https://xn--b1aqfv.xn--p1ai/kontakty/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009-03-12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info@vmk-1.ru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http://www.palich.ru/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https://vk.com/palichmos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555-81-63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otzyv@palich.vip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ГиперГлобус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https://rabota.globus.ru/career/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https://vk.com/globusru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8(800) 234-80-20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https://reutzdrav.ru/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8(994)095-108-16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reutzdrav_mail@mosreg.ru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Лобненская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центральная городская больница»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https://lcgb.ru/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https://vk.com/public217651566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8 960 329-53-65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0"/>
              </a:rPr>
              <a:t>mz_lobn_cgb@mosreg.ru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25" name="Picture 5" descr="C:\Users\Admin\Desktop\nix_logo_2017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121413"/>
            <a:ext cx="941094" cy="3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logo (1)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5" y="4339753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55" y="761181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Admin\Desktop\60697709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14" y="2024410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9" name="Picture 9" descr="C:\Users\Admin\Downloads\лого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6" y="3242261"/>
            <a:ext cx="364366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810816" y="4160974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Admin\Desktop\VMK3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5283105"/>
            <a:ext cx="1847372" cy="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73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https://bogolubov.center/contacts/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https://vk.com/bogolubov_center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+7(495)745-65-06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feedback@doktorbogolubov.ru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Новостом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https://www.novostom.ru/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https://vk.com/novostom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445-02-03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1"/>
              </a:rPr>
              <a:t>info17@novostom.info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https://kolomnagrad.ru/kontakty-arhiv.html#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(498) 602-18-97, доб. 212 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cgamo@mosreg.ru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https://www.ramenskoye.ru/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https://vk.com/ramenskoyeregion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473-91-01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ram_adm@mosreg.ru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http://ptmo.msk.ru/index.html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-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ptmo@yandex.ru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https://vostok-do.ru/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739-99-96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http://izmaylovo-avto.ru/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https://vk.com/izmaylovoavto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8(499)163-71-67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a123mn@yandex.ru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1747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3766841" y="1057508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90" y="1804568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td_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23" y="2905671"/>
            <a:ext cx="988190" cy="9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ogo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9" y="4277220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5" y="805341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730106" y="1938290"/>
            <a:ext cx="905674" cy="85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logo120-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74" y="2898379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1" y="414545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age00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2" y="5172205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277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 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https://abz-betas.ru/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(499) 390-76-60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sale@abz-betas.ru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Транс»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http://www.toyotrans.ru/rus/vacancy/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651-92-31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9"/>
              </a:rPr>
              <a:t>o.lysenko@toyotrans.ru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https://a-group.aero/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981-38-26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CLIENT@A-GROUP.AERO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https://xn--80aeemecag0blk3i.xn--p1ai/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https://vk.com/dipegorievsk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(903) 760-74-19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9"/>
              </a:rPr>
              <a:t>tailon_61@mail.ru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https://my-gkh.ru/getorganization/ao-uk-zhiloy-dom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8 496 432-33-96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gildom@yandex.ru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РусДент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http://www.rus-dent.com/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707-64-87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https://henderson.ru/company/vacancies/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744 03 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pr@henderson.ru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http://www.wega.ru/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8 495 983-08-17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info@wega.ru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http://lk.ooodgh.ru/contacts/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613-65-00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3" y="81087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logo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183259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ogo-a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6" y="300118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4610804" y="4061377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732755-stomatologiya-_rusdent_cropped_logo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680"/>
          <a:stretch/>
        </p:blipFill>
        <p:spPr bwMode="auto">
          <a:xfrm>
            <a:off x="9067405" y="778259"/>
            <a:ext cx="15367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38" y="2030440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logo-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60" y="3077659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pic640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70" y="4031932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logo (3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1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https://www.santech.ru/contacts/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 (495) 645-00-00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opt@santech.ru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https://agrokulturagroup.ru/contacts/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https://vk.com/rost.companygroup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389-44-25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0"/>
              </a:rPr>
              <a:t>sales@rostgroup.ru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Иванисово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https://agpcomplex.com/contacts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https://vk.com/agpcomplex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8 496 577-45-03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18"/>
              </a:rPr>
              <a:t>office@central-market.site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Турбокомплект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https://www.kamturbo.ru/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8(916)582-67-38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20"/>
              </a:rPr>
              <a:t>ok@kamturbo.ru</a:t>
            </a:r>
            <a:r>
              <a:rPr lang="en-US" sz="1200" u="sng" dirty="0"/>
              <a:t> </a:t>
            </a:r>
            <a:endParaRPr lang="en-US" sz="12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https://unifoods.ru/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8(495)648-77-01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unifoods@unifoods.ru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Артпласт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https://www.artplast.ru/kontakty/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770 09 29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artplast@artplast.ru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Герофарм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https://geropharm.ru/contacts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https://vk.com/geropharm_official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995-09-17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7"/>
              </a:rPr>
              <a:t>inform@geropharm.com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https://promalliance.pro/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8 495 927 30 33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info@met-prom.com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https://slz-lift.ru/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https://vk.com/slzlift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(495) 604-44-09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sales@slz-lift.ru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esktop\image_4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973926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logo.84f7ea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2" y="1981910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5" y="3171919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2945da8b30ec2f53d6b1c78f726d1f14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5" y="4083790"/>
            <a:ext cx="825545" cy="82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989480"/>
            <a:ext cx="1905004" cy="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logo (4)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6" y="2085571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logo (5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50" y="3253404"/>
            <a:ext cx="1839601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yNoUzAqdvU8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98" y="4185122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logo1.png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9" y="518757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244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ДИАМЕД-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https://www.diamed-farma.com/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8(499) 707-11-52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kp@diamed-farma.com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КоролёвФарм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https://www.korolevpharm.ru/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https://vk.com/share.php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646-76-56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job@korolevpharm.ru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ОРТОСТАНДАРТ 1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https://ortostandart.ru/#karta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https://vk.com/club206356419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8 800 600 53 88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ooo.ortostandart2017ooo.ortostandart2017@gmail.com@gmail.com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ПЛАСТИК ОН ЛАЙН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https://www.plastic-online.ru/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https://vk.com/flexpocketru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333 54 31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 site@plastic-online.ru 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ТАЙМ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https://teplonet.ru/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https://vk.com/time_teplonet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933-15-99 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sales@teplonet.ru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Реклайм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http://reklime.ru/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8(495)401-43-04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info@reklime.ru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РЕТИНОИДЫ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https://retinoids.ru/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https://vk.com/retinoids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234-61-17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contacts@retinoids.ru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https://cottonclub.ru/ru/contacts/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730-07-77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info@cottonclub.ru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https://singlecup.ru/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https://vk.com/public91655969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350-51-45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info@singlecup.ru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logo.png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94" y="975573"/>
            <a:ext cx="16573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загруженное.png"/>
          <p:cNvPicPr>
            <a:picLocks noChangeAspect="1" noChangeArrowheads="1"/>
          </p:cNvPicPr>
          <p:nvPr/>
        </p:nvPicPr>
        <p:blipFill>
          <a:blip r:embed="rId3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73" y="2028739"/>
            <a:ext cx="1477792" cy="4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-76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05" y="3109397"/>
            <a:ext cx="2075625" cy="4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VL3pAwHndf0.jpg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40114" r="21711" b="38109"/>
          <a:stretch/>
        </p:blipFill>
        <p:spPr bwMode="auto">
          <a:xfrm>
            <a:off x="3948759" y="4016613"/>
            <a:ext cx="1392285" cy="1030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logo (6)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67" y="1074397"/>
            <a:ext cx="1760082" cy="4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retinoids_logo_plus_name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66" y="2059861"/>
            <a:ext cx="1991983" cy="5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catalog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97" y="3024510"/>
            <a:ext cx="1219652" cy="68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dmin\Desktop\1469811236tjSvx.jpe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590" y="4087961"/>
            <a:ext cx="7620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\Downloads\teplonet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82" y="5067784"/>
            <a:ext cx="1947161" cy="90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610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ВЕНТИЛЯЦИИ ГАЛВЕНТ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https://otvody.galvent.ru/?utm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https://vk.com/galventventilyacia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8(495)153-50-93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vent@galvent.su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https://acrubin.ru/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https://vk.com/akrubin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521-57-66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11"/>
              </a:rPr>
              <a:t> kadr@akrubin.ru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Георг Полимер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https://www.georgpolymer.ru/#_contacts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https://vk.com/georgpolymer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363-58-83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sales@georgpolymer.ru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ОЛТЕКС С.А.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https://oltex-sa.ru/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8(49)5745-36-40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info@oltex-sa.ru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https://www.polyplastic.ru/ktz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https://vk.com/polyplastic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745-68-57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liman.o@polyplastic.ru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Технопарк Импульс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https://www.impulse.su/people/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https://vk.com/tehnopark_impulse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367-22-59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6"/>
              </a:rPr>
              <a:t>mail@impulse.su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www.acoustic.ru/productions/brands/self_made/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https://vk.com/acousticru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+7 (495) 134-98-98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support@acoustic.ru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https://biotech-zoo.ru/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https://vk.com/biotech_c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8(901)367-63-27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1"/>
              </a:rPr>
              <a:t>biotech-zoo.msk@yandex.ru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ИПК РР ДЕВЕЛОПМЕНТ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https://rrdblok.ru/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(499) 755-84-46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rr-d19@mail.ru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5122" name="Picture 2" descr="C:\Users\Admin\Desktop\new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6" y="1103493"/>
            <a:ext cx="1370754" cy="4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logo (7).png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1952510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cropped-логотип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7" y="3267797"/>
            <a:ext cx="2083663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OLTEX_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9" y="4257161"/>
            <a:ext cx="1821031" cy="5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736936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25_let_a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90" y="2093953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90" y="3168535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logo_rr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0" y="4317132"/>
            <a:ext cx="1251110" cy="5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377165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21345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90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«Красногорский колледж»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143402, Московская область, г. Красногорск, ул. Речная, д. 7а</a:t>
            </a: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http://krstc.ru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u="sng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https://vk.com/krstc</a:t>
            </a:r>
            <a:r>
              <a:rPr lang="ru-RU" sz="1100" u="sng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+7(495) 562-30-96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mo_krasnkoll@mosreg.ru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87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,00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85,20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    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86,99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аграрно-промышленный техникум»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405514, Московская обл., г.  Луховицы, п. Красная Пойма, ул. Лесная, д. 6а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://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art-mo.ru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https://vk.com/aptmo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63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mo_agrartechn@mosreg.ru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83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53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ru-RU" sz="1100" b="0" i="0" u="none" strike="noStrike" kern="1200" cap="none" spc="0" normalizeH="0" baseline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84,00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8</a:t>
            </a:r>
            <a:r>
              <a:rPr lang="ru-RU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</a:t>
            </a:r>
            <a:r>
              <a:rPr lang="ru-RU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21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авиационный техникум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140500, Московская область, г.  Луховицы, ул. Жуковского, д. 56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https://luat.ru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https://vk.com/luatmo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635-91-82</a:t>
            </a: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mo_luhavictechn@mosreg.ru </a:t>
            </a:r>
            <a:endParaRPr lang="en-US" sz="11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82,35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86,05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7"/>
            <a:ext cx="546999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«Люберецкий техникум имени Героя Советского Союза,                 лётчика-космонавта Ю.А. Гагарина»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140002, Московская область, г. Люберцы, Октябрьский проспект, д.114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https://luberteh.ru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https://vk.com/luberteh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503-45-77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mo_gagarintechn@mosreg.ru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92,94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94,19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1"/>
            <a:ext cx="5469994" cy="18697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«Межрегиональный центр компетенций – Техникум имени С.П. Королёва»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</a:t>
            </a:r>
            <a:r>
              <a:rPr lang="ru-RU" sz="1100" dirty="0">
                <a:solidFill>
                  <a:srgbClr val="002060"/>
                </a:solidFill>
              </a:rPr>
              <a:t> 141068, Московская область, г. Королев, мкрн.  Текстильщик, ул. Молодежная, д.7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u="sng" dirty="0">
                <a:solidFill>
                  <a:srgbClr val="002060"/>
                </a:solidFill>
                <a:hlinkClick r:id="rId14" invalidUrl="https:///"/>
              </a:rPr>
              <a:t>https://</a:t>
            </a:r>
            <a:r>
              <a:rPr lang="ru-RU" sz="1100" u="sng" dirty="0">
                <a:solidFill>
                  <a:srgbClr val="002060"/>
                </a:solidFill>
              </a:rPr>
              <a:t>www.tspk </a:t>
            </a:r>
            <a:r>
              <a:rPr lang="en-US" sz="1100" u="sng" dirty="0">
                <a:solidFill>
                  <a:srgbClr val="00206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tspk-mo</a:t>
            </a:r>
            <a:r>
              <a:rPr lang="en-US" sz="1100" u="sng" dirty="0">
                <a:solidFill>
                  <a:srgbClr val="002060"/>
                </a:solidFill>
                <a:hlinkClick r:id="rId15"/>
              </a:rPr>
              <a:t>.ru</a:t>
            </a:r>
            <a:r>
              <a:rPr lang="ru-RU" sz="1100" u="sng" dirty="0">
                <a:solidFill>
                  <a:srgbClr val="002060"/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https://vk.com/tspkmo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+7(495) 516-60-38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</a:rPr>
              <a:t>mo_mcktechn@mosreg.ru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49,49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49,54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50,54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763781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14741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15619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9532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33256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8141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3" y="148915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20106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1424253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402106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324232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373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015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060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896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702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3" y="3862310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4" y="328014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57" y="5990875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00" y="5309526"/>
            <a:ext cx="367200" cy="367200"/>
          </a:xfrm>
          <a:prstGeom prst="rect">
            <a:avLst/>
          </a:prstGeom>
        </p:spPr>
      </p:pic>
      <p:pic>
        <p:nvPicPr>
          <p:cNvPr id="2050" name="Picture 2" descr="C:\Users\1\Downloads\QR-Code (2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10957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-Code (2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78" y="173520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-Code (2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2039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-Code (2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-Code (2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1346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-Code (2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19831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-Code (2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32180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1\Downloads\QR-Code (2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388308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1\Downloads\QR-Code (29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9912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1\Downloads\QR-Code (30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818606" y="-1"/>
            <a:ext cx="11508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5571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http://ooontt.ru/ru/#about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 2580990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info@ooontt.ru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Полипак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https://polipak.ru/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212-55-55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9"/>
              </a:rPr>
              <a:t> </a:t>
            </a:r>
            <a:r>
              <a:rPr lang="en-US" sz="1200" dirty="0">
                <a:hlinkClick r:id="rId10"/>
              </a:rPr>
              <a:t>order@polipak.ru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https://pspress.ru/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8( 495)- 155 15 51, доб. 770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sales@pspress.ru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https://rota-agro.ru/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https://t.me/rotaagro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601-20-76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0"/>
              </a:rPr>
              <a:t>info@rota-agro.ru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Фортекс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Ко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https://fourtex.ru/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8 495 669 68 29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https://fourtex.ru/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https://smart-wall.ru/kontakty-smartwall/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755-88-45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3"/>
              </a:rPr>
              <a:t>Info@smart-wall.ru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https://t.me/+KKuF-OxJttUwZDVi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367-22-59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hlinkClick r:id="rId26"/>
              </a:rPr>
              <a:t>mail@impulse.su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https://wesmir.com/o-kompanii/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https://vk.com/wesmir.fabrika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677-95-39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9"/>
              </a:rPr>
              <a:t>kadry@wesmir.com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ФИТНИК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https://fitnik.tech/about/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https://vk.com/fitnik3d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(910) 451-42-63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32"/>
              </a:rPr>
              <a:t>nfo@fitnik.tech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6146" name="Picture 2" descr="C:\Users\Admin\Desktop\logo (1)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3" y="788748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logo (8)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14" y="1793640"/>
            <a:ext cx="1055382" cy="9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0" y="2931307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ogo_gree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5" y="4194962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" y="440320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logo (1)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1080367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1794493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ownloads\logo-r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3316304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logo_ru-1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240483"/>
            <a:ext cx="1362459" cy="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orteks--ko-fd29bd0e668d6cf6557107e94346fb0f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59803"/>
            <a:ext cx="894592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028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https://cspekt.ru/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(495) 108-69-36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info@cspekt.ru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https://sadray.ru/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https://t.me/rayskiysad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(985) 773-12-59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info@sadray.ru</a:t>
            </a:r>
            <a:r>
              <a:rPr lang="ru-RU" sz="1200"/>
              <a:t>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https://tk-lift.ru/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https://vk.com/torgkoms?roistat_visit=1673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877-40-42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zakaz@tk-lift.ru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ТРОЛЬ-АВТО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https://troll-auto.ru/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(968) 708-34-26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6"/>
              </a:rPr>
              <a:t>kerry@kerry.ru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Т.Б.Х.-РАМЕНСКОЕ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https://tbh.su/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8(495) 532-10-25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info@tbh.su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https://fenixpet.ru/about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https://t.me/nvremya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(936) 316-29-32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info@fenixpet.ru</a:t>
            </a:r>
            <a:r>
              <a:rPr lang="en-US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ЕВРОМОЛ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https://evromol.com/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111-40-20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info@evromol.com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КППП РУСКОН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https://ruskon.ru/contacts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(495)580-50-10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3"/>
              </a:rPr>
              <a:t>info@ruskon.ru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https://www.rubberfactory.ru/about-us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8  495 66 88 00 9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info@rubberfactory.ru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4" y="759309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logoecoparnik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3" y="21390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logo (1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0" y="32833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tl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8" y="3999946"/>
            <a:ext cx="1249683" cy="8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logo-_1_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180213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5" y="1152484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logo-wide-272-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68" y="2204095"/>
            <a:ext cx="1501808" cy="3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logo (2)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0" y="3213213"/>
            <a:ext cx="1446051" cy="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8" y="4073459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TBH-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74817"/>
            <a:ext cx="1409700" cy="5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127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МАГНИТОСИЛА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https://step-lap.com/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8 495 740-61-78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 info@step-lap.com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https://prom-resheniya.ru/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8(495)515-40-40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info@prom-resheniya.ru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Основа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https://vososnova.ru/about/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 (936) 306-61-51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vososnova@yandex.ru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https://promtech-dubna.ru/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https://vk.com/promtechcaree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526-69-93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5"/>
              </a:rPr>
              <a:t>info@promtech-dubna.ru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Аргументум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https://oezdubna.ru/investors/residents/one/?id=244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https://t.me/oezdubna_official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-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info@argumentum-pharma.ru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https://www.docke.ru/company/about/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https://vk.com/dockeru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8 800 100 71 45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site@docke.ru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https://nt-factory.ru/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https://t.me/nt_factory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41-41-355 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ru-RU" sz="1200"/>
              <a:t>-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ПСК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https://rusbiopharm.ru/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(499) 400-16-99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4"/>
              </a:rPr>
              <a:t>office@rusbiopharm.ru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С-Компонент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https://c-component.ru/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663-93-17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6"/>
              </a:rPr>
              <a:t>zakaz@c-component.ru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59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42" y="551165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81253"/>
            <a:ext cx="158400" cy="158400"/>
          </a:xfrm>
          <a:prstGeom prst="rect">
            <a:avLst/>
          </a:prstGeom>
        </p:spPr>
      </p:pic>
      <p:pic>
        <p:nvPicPr>
          <p:cNvPr id="2" name="Picture 2" descr="C:\Users\1\Downloads\logo-01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1174690"/>
            <a:ext cx="1652396" cy="3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ownloads\PromReshenija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83" y="2263691"/>
            <a:ext cx="1522792" cy="4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\Downloads\OSNOVA_logo_bez_fona_1x_1x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3051947"/>
            <a:ext cx="1837292" cy="7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1\Downloads\promtech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21078" r="17144" b="16453"/>
          <a:stretch/>
        </p:blipFill>
        <p:spPr bwMode="auto">
          <a:xfrm>
            <a:off x="3750973" y="4215748"/>
            <a:ext cx="1562100" cy="691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1\Downloads\logo-_3_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1137619"/>
            <a:ext cx="1244237" cy="2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1\Downloads\logo (3).png"/>
          <p:cNvPicPr>
            <a:picLocks noChangeAspect="1" noChangeArrowheads="1"/>
          </p:cNvPicPr>
          <p:nvPr/>
        </p:nvPicPr>
        <p:blipFill>
          <a:blip r:embed="rId3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689" y="1921163"/>
            <a:ext cx="686965" cy="7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1\Downloads\logo-_4_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60" y="3246558"/>
            <a:ext cx="1641550" cy="5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1\Downloads\logotype_ru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391248"/>
            <a:ext cx="1258670" cy="2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rus_color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452834"/>
            <a:ext cx="1522575" cy="6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8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8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«Можайский техникум»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143203, Московская обл., г.о. Можайский, п. Строитель, дом 7В, кор. 1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https://mmtehnikum.ru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https://vk.com/m_mtehnikum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 (496) 382-36-03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mo_mozhtechn@mosreg.ru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92,06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91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,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33</a:t>
            </a:r>
            <a:endParaRPr lang="ru-RU" sz="14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93,31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железнодорожный техникум имени В.И. Бондаренко»</a:t>
            </a: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142608, Московская область, г. Орехово-Зуево, ул. Коминтерна д.39.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http://ozgt.ru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https://vk.com/gbpou_mo_ozzht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413-67-05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mo_zhdtechn@mosreg.ru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88,67 	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90,12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«Мытищинский  колледж»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141006, Московская обл., г. Мытищи, Олимпийский пр-т, д. 17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http://gbou-mk.ru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https://vk.com/mytishchicollege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 (495) 583-46-20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  mo_mytkolledzh@mosreg.ru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endParaRPr lang="en-US" sz="1100" b="1" noProof="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83,72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940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«Наро-Фоминский техникум»</a:t>
            </a:r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143300, Московская область, г. Наро-Фоминск, ул. Чехова, д. 1 «а»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3"/>
              </a:rPr>
              <a:t>https://nf-teh.ru</a:t>
            </a:r>
            <a:r>
              <a:rPr lang="ru-RU" sz="1100" dirty="0">
                <a:solidFill>
                  <a:srgbClr val="002060"/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https://vk.com/nfteh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 (496) 343-84-61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mo_narfomtechn@mosreg.ru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93,53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92,67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94,77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0"/>
            <a:ext cx="5469994" cy="18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«Ногинский колледж»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142403, Московская область, г. Ногинск , ул. Ремесленная, д. 15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https://nogkolledzh.ru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https://vk.com/nogcollege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517-33-52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mo_nogkolledzh@mosreg.ru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81,67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83,43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83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9363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4800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6238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363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2659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65" y="17947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08" y="113364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7" y="3541187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7" y="37544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7" y="388859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3209809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754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396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441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277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083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77576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14859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93073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325018"/>
            <a:ext cx="367200" cy="367200"/>
          </a:xfrm>
          <a:prstGeom prst="rect">
            <a:avLst/>
          </a:prstGeom>
        </p:spPr>
      </p:pic>
      <p:pic>
        <p:nvPicPr>
          <p:cNvPr id="3074" name="Picture 2" descr="C:\Users\1\Downloads\QR-Code (3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117608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QR-Code (4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57" y="180332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QR-Code (4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0" y="10924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ownloads\QR-Code (4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16890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ownloads\QR-Code (4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ownloads\QR-Code (4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2" y="379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ownloads\QR-Code (4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023" y="313070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\Downloads\QR-Code (4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798" y="38024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\Downloads\QR-Code (49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334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1\Downloads\QR-Code (50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6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875" y="3917393"/>
            <a:ext cx="2669698" cy="288747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«Одинцовский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143006, Московская область, г. Одинцово, ул. Глазынинская, д. 18.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https://ie-teh.ru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https://vk.com/club106940109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 (495) 593-49-84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90,70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5608851" y="4972593"/>
            <a:ext cx="5396740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колледж «Энергия»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143962,  Московская область, г. Реутов, Юбилейный проспект, д.58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https://www.energypk.ru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https://vk.com/gapou_energy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(495) 791-23-43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mo_mopkenergy@mosreg.ru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89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89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23		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87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21159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техникум»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142671, </a:t>
            </a:r>
            <a:r>
              <a:rPr lang="ru-RU" sz="1050" dirty="0">
                <a:solidFill>
                  <a:srgbClr val="002060"/>
                </a:solidFill>
              </a:rPr>
              <a:t>Московская область,  г.о. Орехово-Зуевский, г. Ликино-Дулево,                   ул. Центральная, д. 2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https://oztech.ru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https://vk.com/oztld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+7(496) 414-63-62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mo_orzutechn@mosreg.ru 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81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80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36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142500, Московская обл.,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г. Павловский Посад,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Кузьмина, д.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https://www.pp-teh.ru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https://vk.com/ppteh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435-24-79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mo_pavptechn@mosreg.ru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66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02	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89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561722" y="2850479"/>
            <a:ext cx="5381494" cy="20005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«Подольский колледж имени А.В. Никулина»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142100, Московская область,  г. о. Подольск, ул. Большая  Зелёновская, д. 54/82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https://podolsk-college.ru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https://vk.com/podolskcollegeru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 +7(499) 404-14-36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mo_podolskkoll@mosreg.ru </a:t>
            </a:r>
          </a:p>
          <a:p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,2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94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860274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187100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32421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8" y="36908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369482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3904663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3" y="3550966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32365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5116" y="5126979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633549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304803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77" y="5848521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8551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8244" y="3035749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51" y="354410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51" y="3221326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68" y="375899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60" y="3413950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416743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36" y="3411270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27" y="6141495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354" y="5444409"/>
            <a:ext cx="367200" cy="367200"/>
          </a:xfrm>
          <a:prstGeom prst="rect">
            <a:avLst/>
          </a:prstGeom>
        </p:spPr>
      </p:pic>
      <p:pic>
        <p:nvPicPr>
          <p:cNvPr id="4098" name="Picture 2" descr="C:\Users\1\Downloads\QR-Code (3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1796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wnloads\QR-Code (3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7677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wnloads\QR-Code (34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14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ownloads\QR-Code (35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77847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ownloads\QR-Code (38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220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\Downloads\QR-Code (39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83819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\Downloads\QR-Code (40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3538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1\Downloads\QR-Code (41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40877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1\Downloads\QR-Code (51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988" y="529772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1\Downloads\QR-Code (5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801" y="603517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664CB4B-0DF7-4AAD-87A3-50634B19A83A}"/>
              </a:ext>
            </a:extLst>
          </p:cNvPr>
          <p:cNvSpPr txBox="1"/>
          <p:nvPr/>
        </p:nvSpPr>
        <p:spPr>
          <a:xfrm>
            <a:off x="234131" y="4972517"/>
            <a:ext cx="5152597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политехнический колледж»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141802,  Московская область, м.о. Дмитровский, ул. Космонавтов, д. 33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https://politeh-mo.ru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: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https://vk.com/politehmo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(495) 993-76-18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mo_politeh@mosreg.ru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/>
              <a:t>– 80,2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79,0</a:t>
            </a:r>
            <a:r>
              <a:rPr lang="ru-RU" sz="1100" dirty="0"/>
              <a:t>		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Общежитие</a:t>
            </a:r>
            <a:endParaRPr lang="ru-RU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/>
              <a:t>– 77,4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996DF7E-C1A8-4A96-B79E-3C4D9D121FF1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5189380"/>
            <a:ext cx="158216" cy="15821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72F986-4810-439D-9117-FE265DFC95A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620668" y="5175287"/>
            <a:ext cx="158510" cy="15851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70DAC5D-2BC4-4ED4-BC64-713BBF33F8E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369792"/>
            <a:ext cx="158400" cy="158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75A8AA-704C-4828-9E23-89E7D7BDBB1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56769" y="5388989"/>
            <a:ext cx="158510" cy="1585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2863D2-5C90-44BE-B262-21BDEF2797D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634740" y="5353515"/>
            <a:ext cx="158510" cy="1585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899FCA-4312-447C-92F0-AD5F7778845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59452" y="5557342"/>
            <a:ext cx="158510" cy="1524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20F86F-1A48-4B72-BFEF-146BC08DCBC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642285" y="5525501"/>
            <a:ext cx="158510" cy="15241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DA13C45-4FF6-4D69-84CD-2414623222F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8" y="3691737"/>
            <a:ext cx="216000" cy="21600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E6415B-BE8E-4EDA-BDDD-6EBBCA6F56DE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34131" y="5689567"/>
            <a:ext cx="213378" cy="2133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049743-2274-44DF-83C1-961415C21D0F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93179" y="5652941"/>
            <a:ext cx="213378" cy="2133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ACF6E2-B6CA-459F-B4DB-4D38750C4A0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78753" y="5876660"/>
            <a:ext cx="158510" cy="1585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56E968-AAFC-4F4A-9EFC-DCC1CCD79B3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651194" y="5866319"/>
            <a:ext cx="158510" cy="1585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FEC7EA-C62A-4C12-A1D5-DD045265282A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242199" y="5441777"/>
            <a:ext cx="365792" cy="3657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9A96EEC-BEA7-4254-A639-9BAEF438182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292645" y="6022083"/>
            <a:ext cx="365792" cy="365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80B7794-C194-4FBC-B0E1-54952015C32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698305" y="5372271"/>
            <a:ext cx="550800" cy="54781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ACDD527F-14CB-4C36-8BB1-B86855C880A2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735463" y="5986533"/>
            <a:ext cx="530579" cy="5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2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«Профессиональный колледж «Московия»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142002, Московская область, Домодедово,  ул. Текстильщиков, д. 41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колледжмосковия.рф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https://vk.com/club148851212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794-30-74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mo_gapouprof@mosreg.ru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61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90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колледж»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140100, Московская область, г. Раменское,  ул. Красноармейская, д. 27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7"/>
              </a:rPr>
              <a:t>https://rkmo.ru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8"/>
              </a:rPr>
              <a:t>https://vk.com/ramcolleg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hlinkClick r:id="rId9"/>
              </a:rPr>
              <a:t>8 (496) 463-69-47</a:t>
            </a:r>
            <a:endParaRPr lang="en-US" sz="1100" dirty="0"/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mo_ramkoll@mosreg.ru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140102, Московская область, Раменский район, д. Заболотье, ул. СПТУ-93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https://radost-mo.ru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https://vk.com/id399224704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463-81-37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mo_ramdorstrtechn@mosreg.ru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73,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77,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8"/>
            <a:ext cx="5469994" cy="1900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«Сергиево-Посадский социально-экономический техникум»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141370, Московская область, г. Хотьково ул. Станционная 1-я, д. 1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https://xn--h1adoai.xn--p1ai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https://vk.com/sp_set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551-03-36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mo_spset@mosreg.ru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84,71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88,16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89,66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9" y="1345186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202055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306686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8" y="3920993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319991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859915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141303, Московская область, г. Сергиев Посад, ул. 40 лет Октября, д. 5а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https://spkmo.ru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https://vk.com/spkmo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67,78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69,97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67,82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298573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2576" y="50935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7" y="55577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2" y="52623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47" y="57458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5426522"/>
            <a:ext cx="158400" cy="158400"/>
          </a:xfrm>
          <a:prstGeom prst="rect">
            <a:avLst/>
          </a:prstGeom>
        </p:spPr>
      </p:pic>
      <p:pic>
        <p:nvPicPr>
          <p:cNvPr id="7170" name="Picture 2" descr="C:\Users\Admin\Downloads\QR-Code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17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QR-Code (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80097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QR-Code (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0607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QR-Code (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7946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wnloads\QR-Code (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\Downloads\QR-Code (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955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dmin\Downloads\QR-Code (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2961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Admin\Downloads\QR-Code (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9941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Admin\Downloads\QR-Code (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0800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Admin\Downloads\QR-Code (9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73179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74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5217</TotalTime>
  <Words>15428</Words>
  <Application>Microsoft Office PowerPoint</Application>
  <PresentationFormat>Широкоэкранный</PresentationFormat>
  <Paragraphs>2218</Paragraphs>
  <Slides>62</Slides>
  <Notes>60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70" baseType="lpstr">
      <vt:lpstr>Arial</vt:lpstr>
      <vt:lpstr>Arial Black</vt:lpstr>
      <vt:lpstr>Calibri</vt:lpstr>
      <vt:lpstr>Calibri Light</vt:lpstr>
      <vt:lpstr>Gotham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Adam</cp:lastModifiedBy>
  <cp:revision>529</cp:revision>
  <dcterms:created xsi:type="dcterms:W3CDTF">2024-11-02T08:58:05Z</dcterms:created>
  <dcterms:modified xsi:type="dcterms:W3CDTF">2026-04-08T12:56:30Z</dcterms:modified>
</cp:coreProperties>
</file>