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333" r:id="rId21"/>
    <p:sldId id="281" r:id="rId22"/>
    <p:sldId id="282" r:id="rId23"/>
    <p:sldId id="284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24" r:id="rId45"/>
    <p:sldId id="311" r:id="rId46"/>
    <p:sldId id="312" r:id="rId47"/>
    <p:sldId id="313" r:id="rId48"/>
    <p:sldId id="314" r:id="rId49"/>
    <p:sldId id="328" r:id="rId50"/>
    <p:sldId id="329" r:id="rId51"/>
    <p:sldId id="330" r:id="rId52"/>
    <p:sldId id="331" r:id="rId53"/>
    <p:sldId id="332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>
        <p:scale>
          <a:sx n="100" d="100"/>
          <a:sy n="100" d="100"/>
        </p:scale>
        <p:origin x="81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poo.energypk.ru/wp-content/uploads/2024/10/&#1055;&#1056;&#1048;&#1050;&#1040;&#1047;-518-1.pd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5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103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8" Type="http://schemas.openxmlformats.org/officeDocument/2006/relationships/hyperlink" Target="https://&#1089;&#1090;&#1072;&#1084;&#1090;.&#1088;&#1092;/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10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hyperlink" Target="tel:+7495661-71-83" TargetMode="External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06.png"/><Relationship Id="rId33" Type="http://schemas.openxmlformats.org/officeDocument/2006/relationships/hyperlink" Target="https://college.mgimo.ru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3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skryabina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109.png"/><Relationship Id="rId36" Type="http://schemas.openxmlformats.org/officeDocument/2006/relationships/image" Target="../media/image114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scryabin-college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hyperlink" Target="mailto:spo.mgimo@odin.mgimo.ru" TargetMode="External"/><Relationship Id="rId8" Type="http://schemas.openxmlformats.org/officeDocument/2006/relationships/hyperlink" Target="mailto:mo_elkolledzh@mosreg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7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20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22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34" Type="http://schemas.openxmlformats.org/officeDocument/2006/relationships/image" Target="../media/image130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4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8" Type="http://schemas.openxmlformats.org/officeDocument/2006/relationships/hyperlink" Target="https://www.anomokit.ru/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mailto:mfks_uor_4@mosreg.ru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://designcollege.narod.ru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137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okfu2015@yandex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s://www.chehuor.ru/" TargetMode="External"/><Relationship Id="rId24" Type="http://schemas.openxmlformats.org/officeDocument/2006/relationships/image" Target="../media/image39.png"/><Relationship Id="rId32" Type="http://schemas.openxmlformats.org/officeDocument/2006/relationships/image" Target="../media/image135.png"/><Relationship Id="rId5" Type="http://schemas.openxmlformats.org/officeDocument/2006/relationships/image" Target="../media/image13.png"/><Relationship Id="rId15" Type="http://schemas.openxmlformats.org/officeDocument/2006/relationships/hyperlink" Target="https://vk.com/mokfu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hyperlink" Target="mailto:&#1082;.&#1077;.&#1088;@mail.ru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134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://&#1084;&#1086;&#1082;&#1092;&#1091;.&#1088;&#1092;/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mailto:designcollege@yandex.ru" TargetMode="External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8" Type="http://schemas.openxmlformats.org/officeDocument/2006/relationships/hyperlink" Target="https://newkep.ru/" TargetMode="Externa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40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2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45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8" Type="http://schemas.openxmlformats.org/officeDocument/2006/relationships/hyperlink" Target="https://www.mogok.ru/" TargetMode="Externa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8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6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50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53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Relationship Id="rId8" Type="http://schemas.openxmlformats.org/officeDocument/2006/relationships/hyperlink" Target="http://college.nou-mirznaniy.ru/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image" Target="../media/image162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161.png"/><Relationship Id="rId33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9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0.png"/><Relationship Id="rId32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fiztechkoll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hyperlink" Target="https://t.me/phystech_pro" TargetMode="External"/><Relationship Id="rId8" Type="http://schemas.openxmlformats.org/officeDocument/2006/relationships/hyperlink" Target="https://college-mok.ru/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hyperlink" Target="mailto:mfks_uor_2@mosreg.ru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uor_zvenigorod" TargetMode="External"/><Relationship Id="rId33" Type="http://schemas.openxmlformats.org/officeDocument/2006/relationships/image" Target="../media/image1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8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8" Type="http://schemas.openxmlformats.org/officeDocument/2006/relationships/hyperlink" Target="tel:+7%20(496)%20425-78-7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174.png"/><Relationship Id="rId7" Type="http://schemas.openxmlformats.org/officeDocument/2006/relationships/hyperlink" Target="https://vk.com/uor5footba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10" Type="http://schemas.openxmlformats.org/officeDocument/2006/relationships/hyperlink" Target="mailto:mfks_uor_3@mosreg.ru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basketuor.ru/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3.png"/><Relationship Id="rId10" Type="http://schemas.openxmlformats.org/officeDocument/2006/relationships/image" Target="../media/image176.png"/><Relationship Id="rId4" Type="http://schemas.microsoft.com/office/2007/relationships/hdphoto" Target="../media/hdphoto1.wdp"/><Relationship Id="rId9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3.png"/><Relationship Id="rId10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image" Target="../media/image183.pn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7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3.png"/><Relationship Id="rId10" Type="http://schemas.openxmlformats.org/officeDocument/2006/relationships/image" Target="../media/image190.png"/><Relationship Id="rId4" Type="http://schemas.microsoft.com/office/2007/relationships/hdphoto" Target="../media/hdphoto1.wdp"/><Relationship Id="rId9" Type="http://schemas.openxmlformats.org/officeDocument/2006/relationships/image" Target="../media/image189.png"/><Relationship Id="rId1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5" Type="http://schemas.openxmlformats.org/officeDocument/2006/relationships/image" Target="../media/image13.png"/><Relationship Id="rId10" Type="http://schemas.openxmlformats.org/officeDocument/2006/relationships/image" Target="../media/image195.png"/><Relationship Id="rId4" Type="http://schemas.microsoft.com/office/2007/relationships/hdphoto" Target="../media/hdphoto1.wdp"/><Relationship Id="rId9" Type="http://schemas.openxmlformats.org/officeDocument/2006/relationships/image" Target="../media/image177.png"/><Relationship Id="rId14" Type="http://schemas.openxmlformats.org/officeDocument/2006/relationships/image" Target="../media/image1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8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3.png"/><Relationship Id="rId10" Type="http://schemas.openxmlformats.org/officeDocument/2006/relationships/image" Target="../media/image201.png"/><Relationship Id="rId4" Type="http://schemas.microsoft.com/office/2007/relationships/hdphoto" Target="../media/hdphoto1.wdp"/><Relationship Id="rId9" Type="http://schemas.openxmlformats.org/officeDocument/2006/relationships/image" Target="../media/image200.png"/><Relationship Id="rId14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.png"/><Relationship Id="rId7" Type="http://schemas.openxmlformats.org/officeDocument/2006/relationships/image" Target="../media/image204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9.jpeg"/><Relationship Id="rId4" Type="http://schemas.microsoft.com/office/2007/relationships/hdphoto" Target="../media/hdphoto1.wdp"/><Relationship Id="rId9" Type="http://schemas.openxmlformats.org/officeDocument/2006/relationships/image" Target="../media/image2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1.png"/><Relationship Id="rId5" Type="http://schemas.openxmlformats.org/officeDocument/2006/relationships/image" Target="../media/image13.png"/><Relationship Id="rId10" Type="http://schemas.openxmlformats.org/officeDocument/2006/relationships/image" Target="../media/image210.png"/><Relationship Id="rId4" Type="http://schemas.microsoft.com/office/2007/relationships/hdphoto" Target="../media/hdphoto1.wdp"/><Relationship Id="rId9" Type="http://schemas.openxmlformats.org/officeDocument/2006/relationships/image" Target="../media/image209.png"/><Relationship Id="rId14" Type="http://schemas.openxmlformats.org/officeDocument/2006/relationships/image" Target="../media/image1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1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13.png"/><Relationship Id="rId10" Type="http://schemas.openxmlformats.org/officeDocument/2006/relationships/image" Target="../media/image216.jpeg"/><Relationship Id="rId4" Type="http://schemas.microsoft.com/office/2007/relationships/hdphoto" Target="../media/hdphoto1.wdp"/><Relationship Id="rId9" Type="http://schemas.openxmlformats.org/officeDocument/2006/relationships/image" Target="../media/image215.png"/><Relationship Id="rId1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2.png"/><Relationship Id="rId3" Type="http://schemas.openxmlformats.org/officeDocument/2006/relationships/image" Target="../media/image1.png"/><Relationship Id="rId7" Type="http://schemas.openxmlformats.org/officeDocument/2006/relationships/image" Target="../media/image218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21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09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179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Relationship Id="rId8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3.png"/><Relationship Id="rId10" Type="http://schemas.openxmlformats.org/officeDocument/2006/relationships/image" Target="../media/image227.jpeg"/><Relationship Id="rId4" Type="http://schemas.microsoft.com/office/2007/relationships/hdphoto" Target="../media/hdphoto1.wdp"/><Relationship Id="rId9" Type="http://schemas.openxmlformats.org/officeDocument/2006/relationships/image" Target="../media/image226.png"/><Relationship Id="rId14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0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13.png"/><Relationship Id="rId10" Type="http://schemas.openxmlformats.org/officeDocument/2006/relationships/image" Target="../media/image233.png"/><Relationship Id="rId4" Type="http://schemas.microsoft.com/office/2007/relationships/hdphoto" Target="../media/hdphoto1.wdp"/><Relationship Id="rId9" Type="http://schemas.openxmlformats.org/officeDocument/2006/relationships/image" Target="../media/image232.png"/><Relationship Id="rId14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36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239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38.png"/><Relationship Id="rId4" Type="http://schemas.microsoft.com/office/2007/relationships/hdphoto" Target="../media/hdphoto1.wdp"/><Relationship Id="rId9" Type="http://schemas.openxmlformats.org/officeDocument/2006/relationships/image" Target="../media/image237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6.png"/><Relationship Id="rId3" Type="http://schemas.openxmlformats.org/officeDocument/2006/relationships/image" Target="../media/image1.png"/><Relationship Id="rId7" Type="http://schemas.openxmlformats.org/officeDocument/2006/relationships/image" Target="../media/image241.png"/><Relationship Id="rId12" Type="http://schemas.openxmlformats.org/officeDocument/2006/relationships/image" Target="../media/image245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44.png"/><Relationship Id="rId5" Type="http://schemas.openxmlformats.org/officeDocument/2006/relationships/image" Target="../media/image13.png"/><Relationship Id="rId15" Type="http://schemas.openxmlformats.org/officeDocument/2006/relationships/image" Target="../media/image179.jpeg"/><Relationship Id="rId10" Type="http://schemas.openxmlformats.org/officeDocument/2006/relationships/image" Target="../media/image243.png"/><Relationship Id="rId4" Type="http://schemas.microsoft.com/office/2007/relationships/hdphoto" Target="../media/hdphoto1.wdp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2.png"/><Relationship Id="rId4" Type="http://schemas.microsoft.com/office/2007/relationships/hdphoto" Target="../media/hdphoto1.wdp"/><Relationship Id="rId9" Type="http://schemas.openxmlformats.org/officeDocument/2006/relationships/image" Target="../media/image251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55.png"/><Relationship Id="rId12" Type="http://schemas.openxmlformats.org/officeDocument/2006/relationships/image" Target="../media/image2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58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7.png"/><Relationship Id="rId4" Type="http://schemas.microsoft.com/office/2007/relationships/hdphoto" Target="../media/hdphoto1.wdp"/><Relationship Id="rId9" Type="http://schemas.openxmlformats.org/officeDocument/2006/relationships/image" Target="../media/image254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6.png"/><Relationship Id="rId3" Type="http://schemas.openxmlformats.org/officeDocument/2006/relationships/image" Target="../media/image1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3.png"/><Relationship Id="rId4" Type="http://schemas.microsoft.com/office/2007/relationships/hdphoto" Target="../media/hdphoto1.wdp"/><Relationship Id="rId9" Type="http://schemas.openxmlformats.org/officeDocument/2006/relationships/image" Target="../media/image262.png"/><Relationship Id="rId14" Type="http://schemas.openxmlformats.org/officeDocument/2006/relationships/image" Target="../media/image17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41.png"/><Relationship Id="rId3" Type="http://schemas.openxmlformats.org/officeDocument/2006/relationships/image" Target="../media/image1.png"/><Relationship Id="rId7" Type="http://schemas.openxmlformats.org/officeDocument/2006/relationships/image" Target="../media/image252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1" Type="http://schemas.openxmlformats.org/officeDocument/2006/relationships/image" Target="../media/image179.jpe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9.png"/><Relationship Id="rId4" Type="http://schemas.microsoft.com/office/2007/relationships/hdphoto" Target="../media/hdphoto1.wdp"/><Relationship Id="rId9" Type="http://schemas.openxmlformats.org/officeDocument/2006/relationships/image" Target="../media/image268.png"/><Relationship Id="rId14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192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24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10" Type="http://schemas.openxmlformats.org/officeDocument/2006/relationships/image" Target="../media/image178.png"/><Relationship Id="rId4" Type="http://schemas.microsoft.com/office/2007/relationships/hdphoto" Target="../media/hdphoto1.wdp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2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6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6.jpeg"/><Relationship Id="rId27" Type="http://schemas.microsoft.com/office/2007/relationships/hdphoto" Target="../media/hdphoto10.wdp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hyperlink" Target="mailto:mo_zhat@mosreg.ru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1.png"/><Relationship Id="rId7" Type="http://schemas.openxmlformats.org/officeDocument/2006/relationships/image" Target="../media/image2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2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298.jpeg"/><Relationship Id="rId3" Type="http://schemas.openxmlformats.org/officeDocument/2006/relationships/image" Target="../media/image1.png"/><Relationship Id="rId21" Type="http://schemas.microsoft.com/office/2007/relationships/hdphoto" Target="../media/hdphoto11.wdp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6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91.jpeg"/><Relationship Id="rId24" Type="http://schemas.openxmlformats.org/officeDocument/2006/relationships/image" Target="../media/image30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openxmlformats.org/officeDocument/2006/relationships/image" Target="../media/image177.png"/><Relationship Id="rId10" Type="http://schemas.openxmlformats.org/officeDocument/2006/relationships/image" Target="../media/image290.png"/><Relationship Id="rId19" Type="http://schemas.openxmlformats.org/officeDocument/2006/relationships/image" Target="../media/image299.jpe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01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9.png"/><Relationship Id="rId21" Type="http://schemas.openxmlformats.org/officeDocument/2006/relationships/image" Target="../media/image35.png"/><Relationship Id="rId34" Type="http://schemas.openxmlformats.org/officeDocument/2006/relationships/image" Target="../media/image52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jpeg"/><Relationship Id="rId28" Type="http://schemas.openxmlformats.org/officeDocument/2006/relationships/image" Target="../media/image45.png"/><Relationship Id="rId36" Type="http://schemas.openxmlformats.org/officeDocument/2006/relationships/image" Target="../media/image54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50.png"/><Relationship Id="rId35" Type="http://schemas.openxmlformats.org/officeDocument/2006/relationships/image" Target="../media/image53.png"/><Relationship Id="rId8" Type="http://schemas.openxmlformats.org/officeDocument/2006/relationships/hyperlink" Target="mailto:mo_gapouegor@mosreg.ru" TargetMode="Externa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6.png"/><Relationship Id="rId18" Type="http://schemas.openxmlformats.org/officeDocument/2006/relationships/image" Target="../media/image310.jpeg"/><Relationship Id="rId3" Type="http://schemas.openxmlformats.org/officeDocument/2006/relationships/image" Target="../media/image1.png"/><Relationship Id="rId21" Type="http://schemas.openxmlformats.org/officeDocument/2006/relationships/image" Target="../media/image313.jpeg"/><Relationship Id="rId7" Type="http://schemas.openxmlformats.org/officeDocument/2006/relationships/image" Target="../media/image226.png"/><Relationship Id="rId12" Type="http://schemas.openxmlformats.org/officeDocument/2006/relationships/image" Target="../media/image305.png"/><Relationship Id="rId17" Type="http://schemas.openxmlformats.org/officeDocument/2006/relationships/image" Target="../media/image309.jpe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39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04.jpeg"/><Relationship Id="rId5" Type="http://schemas.openxmlformats.org/officeDocument/2006/relationships/image" Target="../media/image13.png"/><Relationship Id="rId15" Type="http://schemas.openxmlformats.org/officeDocument/2006/relationships/image" Target="../media/image308.jpeg"/><Relationship Id="rId10" Type="http://schemas.openxmlformats.org/officeDocument/2006/relationships/image" Target="../media/image292.png"/><Relationship Id="rId19" Type="http://schemas.openxmlformats.org/officeDocument/2006/relationships/image" Target="../media/image311.jpeg"/><Relationship Id="rId4" Type="http://schemas.microsoft.com/office/2007/relationships/hdphoto" Target="../media/hdphoto1.wdp"/><Relationship Id="rId9" Type="http://schemas.openxmlformats.org/officeDocument/2006/relationships/image" Target="../media/image299.jpeg"/><Relationship Id="rId14" Type="http://schemas.openxmlformats.org/officeDocument/2006/relationships/image" Target="../media/image307.png"/><Relationship Id="rId22" Type="http://schemas.openxmlformats.org/officeDocument/2006/relationships/image" Target="../media/image3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316.png"/><Relationship Id="rId3" Type="http://schemas.openxmlformats.org/officeDocument/2006/relationships/image" Target="../media/image1.png"/><Relationship Id="rId21" Type="http://schemas.openxmlformats.org/officeDocument/2006/relationships/image" Target="../media/image318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315.jpeg"/><Relationship Id="rId25" Type="http://schemas.openxmlformats.org/officeDocument/2006/relationships/image" Target="../media/image224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7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291.jpeg"/><Relationship Id="rId24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microsoft.com/office/2007/relationships/hdphoto" Target="../media/hdphoto13.wdp"/><Relationship Id="rId10" Type="http://schemas.openxmlformats.org/officeDocument/2006/relationships/image" Target="../media/image290.png"/><Relationship Id="rId19" Type="http://schemas.openxmlformats.org/officeDocument/2006/relationships/image" Target="../media/image317.pn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jpeg"/><Relationship Id="rId13" Type="http://schemas.microsoft.com/office/2007/relationships/hdphoto" Target="../media/hdphoto14.wdp"/><Relationship Id="rId18" Type="http://schemas.openxmlformats.org/officeDocument/2006/relationships/image" Target="../media/image327.jpeg"/><Relationship Id="rId3" Type="http://schemas.openxmlformats.org/officeDocument/2006/relationships/image" Target="../media/image1.png"/><Relationship Id="rId21" Type="http://schemas.openxmlformats.org/officeDocument/2006/relationships/image" Target="../media/image329.jpeg"/><Relationship Id="rId7" Type="http://schemas.openxmlformats.org/officeDocument/2006/relationships/image" Target="../media/image203.png"/><Relationship Id="rId12" Type="http://schemas.openxmlformats.org/officeDocument/2006/relationships/image" Target="../media/image324.png"/><Relationship Id="rId17" Type="http://schemas.openxmlformats.org/officeDocument/2006/relationships/image" Target="../media/image298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26.png"/><Relationship Id="rId20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23.gif"/><Relationship Id="rId5" Type="http://schemas.openxmlformats.org/officeDocument/2006/relationships/image" Target="../media/image13.png"/><Relationship Id="rId15" Type="http://schemas.openxmlformats.org/officeDocument/2006/relationships/image" Target="../media/image192.png"/><Relationship Id="rId23" Type="http://schemas.openxmlformats.org/officeDocument/2006/relationships/image" Target="../media/image331.jpeg"/><Relationship Id="rId10" Type="http://schemas.openxmlformats.org/officeDocument/2006/relationships/image" Target="../media/image322.gif"/><Relationship Id="rId19" Type="http://schemas.openxmlformats.org/officeDocument/2006/relationships/image" Target="../media/image328.jpeg"/><Relationship Id="rId4" Type="http://schemas.microsoft.com/office/2007/relationships/hdphoto" Target="../media/hdphoto1.wdp"/><Relationship Id="rId9" Type="http://schemas.openxmlformats.org/officeDocument/2006/relationships/image" Target="../media/image321.png"/><Relationship Id="rId14" Type="http://schemas.openxmlformats.org/officeDocument/2006/relationships/image" Target="../media/image325.jpeg"/><Relationship Id="rId22" Type="http://schemas.openxmlformats.org/officeDocument/2006/relationships/image" Target="../media/image3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334.png"/><Relationship Id="rId18" Type="http://schemas.openxmlformats.org/officeDocument/2006/relationships/image" Target="../media/image338.png"/><Relationship Id="rId3" Type="http://schemas.openxmlformats.org/officeDocument/2006/relationships/image" Target="../media/image1.png"/><Relationship Id="rId21" Type="http://schemas.microsoft.com/office/2007/relationships/hdphoto" Target="../media/hdphoto15.wdp"/><Relationship Id="rId7" Type="http://schemas.openxmlformats.org/officeDocument/2006/relationships/image" Target="../media/image329.jpeg"/><Relationship Id="rId12" Type="http://schemas.openxmlformats.org/officeDocument/2006/relationships/image" Target="../media/image333.png"/><Relationship Id="rId17" Type="http://schemas.openxmlformats.org/officeDocument/2006/relationships/image" Target="../media/image33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36.jpe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32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23" Type="http://schemas.openxmlformats.org/officeDocument/2006/relationships/image" Target="../media/image342.jpeg"/><Relationship Id="rId10" Type="http://schemas.openxmlformats.org/officeDocument/2006/relationships/image" Target="../media/image322.gif"/><Relationship Id="rId19" Type="http://schemas.openxmlformats.org/officeDocument/2006/relationships/image" Target="../media/image339.png"/><Relationship Id="rId4" Type="http://schemas.microsoft.com/office/2007/relationships/hdphoto" Target="../media/hdphoto1.wdp"/><Relationship Id="rId9" Type="http://schemas.openxmlformats.org/officeDocument/2006/relationships/image" Target="../media/image331.jpeg"/><Relationship Id="rId14" Type="http://schemas.openxmlformats.org/officeDocument/2006/relationships/image" Target="../media/image335.png"/><Relationship Id="rId22" Type="http://schemas.openxmlformats.org/officeDocument/2006/relationships/image" Target="../media/image341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8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7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296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4.png"/><Relationship Id="rId37" Type="http://schemas.openxmlformats.org/officeDocument/2006/relationships/image" Target="../media/image292.png"/><Relationship Id="rId5" Type="http://schemas.openxmlformats.org/officeDocument/2006/relationships/image" Target="../media/image13.png"/><Relationship Id="rId15" Type="http://schemas.openxmlformats.org/officeDocument/2006/relationships/image" Target="../media/image326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9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3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7.png"/><Relationship Id="rId38" Type="http://schemas.openxmlformats.org/officeDocument/2006/relationships/image" Target="../media/image322.gif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6.png"/><Relationship Id="rId37" Type="http://schemas.openxmlformats.org/officeDocument/2006/relationships/image" Target="../media/image321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5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5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4.jpeg"/><Relationship Id="rId35" Type="http://schemas.openxmlformats.org/officeDocument/2006/relationships/image" Target="../media/image328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9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9.jpe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7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6.png"/><Relationship Id="rId36" Type="http://schemas.openxmlformats.org/officeDocument/2006/relationships/image" Target="../media/image332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10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9.png"/><Relationship Id="rId35" Type="http://schemas.openxmlformats.org/officeDocument/2006/relationships/image" Target="../media/image329.jpeg"/><Relationship Id="rId8" Type="http://schemas.openxmlformats.org/officeDocument/2006/relationships/hyperlink" Target="http://www.toyotrans.ru/rus/vacancy/" TargetMode="External"/></Relationships>
</file>

<file path=ppt/slides/_rels/slide57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4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51.png"/><Relationship Id="rId40" Type="http://schemas.openxmlformats.org/officeDocument/2006/relationships/image" Target="../media/image331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50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7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8.png"/><Relationship Id="rId38" Type="http://schemas.openxmlformats.org/officeDocument/2006/relationships/image" Target="../media/image305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7.wdp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6.wdp"/><Relationship Id="rId42" Type="http://schemas.openxmlformats.org/officeDocument/2006/relationships/image" Target="../media/image357.png"/><Relationship Id="rId7" Type="http://schemas.openxmlformats.org/officeDocument/2006/relationships/hyperlink" Target="mailto:kp@diamed-farma.com" TargetMode="External"/><Relationship Id="rId2" Type="http://schemas.openxmlformats.org/officeDocument/2006/relationships/notesSlide" Target="../notesSlides/notesSlide56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0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6.png"/><Relationship Id="rId37" Type="http://schemas.openxmlformats.org/officeDocument/2006/relationships/image" Target="../media/image293.png"/><Relationship Id="rId40" Type="http://schemas.openxmlformats.org/officeDocument/2006/relationships/image" Target="../media/image356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4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3.png"/><Relationship Id="rId8" Type="http://schemas.openxmlformats.org/officeDocument/2006/relationships/hyperlink" Target="https://www.korolevpharm.ru/" TargetMode="External"/><Relationship Id="rId3" Type="http://schemas.openxmlformats.org/officeDocument/2006/relationships/image" Target="../media/image1.png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2.png"/><Relationship Id="rId38" Type="http://schemas.openxmlformats.org/officeDocument/2006/relationships/image" Target="../media/image355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8.png"/><Relationship Id="rId42" Type="http://schemas.openxmlformats.org/officeDocument/2006/relationships/image" Target="../media/image361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9.jpeg"/><Relationship Id="rId40" Type="http://schemas.openxmlformats.org/officeDocument/2006/relationships/image" Target="../media/image295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4.png"/><Relationship Id="rId43" Type="http://schemas.openxmlformats.org/officeDocument/2006/relationships/image" Target="../media/image362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6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59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8" Type="http://schemas.openxmlformats.org/officeDocument/2006/relationships/hyperlink" Target="http://art-mo.ru/" TargetMode="External"/></Relationships>
</file>

<file path=ppt/slides/_rels/slide60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4.png"/><Relationship Id="rId42" Type="http://schemas.openxmlformats.org/officeDocument/2006/relationships/image" Target="../media/image369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58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6.png"/><Relationship Id="rId40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4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5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3.gif"/><Relationship Id="rId38" Type="http://schemas.openxmlformats.org/officeDocument/2006/relationships/image" Target="../media/image367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6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6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5.png"/><Relationship Id="rId2" Type="http://schemas.openxmlformats.org/officeDocument/2006/relationships/notesSlide" Target="../notesSlides/notesSlide59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4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2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3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70.png"/><Relationship Id="rId30" Type="http://schemas.openxmlformats.org/officeDocument/2006/relationships/image" Target="../media/image372.png"/><Relationship Id="rId35" Type="http://schemas.openxmlformats.org/officeDocument/2006/relationships/image" Target="../media/image377.png"/><Relationship Id="rId8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7.png"/><Relationship Id="rId7" Type="http://schemas.openxmlformats.org/officeDocument/2006/relationships/image" Target="../media/image3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4.png"/><Relationship Id="rId2" Type="http://schemas.openxmlformats.org/officeDocument/2006/relationships/notesSlide" Target="../notesSlides/notesSlide60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4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8.png"/><Relationship Id="rId36" Type="http://schemas.openxmlformats.org/officeDocument/2006/relationships/image" Target="../media/image383.png"/><Relationship Id="rId10" Type="http://schemas.openxmlformats.org/officeDocument/2006/relationships/image" Target="../media/image3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81.jpeg"/><Relationship Id="rId4" Type="http://schemas.microsoft.com/office/2007/relationships/hdphoto" Target="../media/hdphoto1.wdp"/><Relationship Id="rId9" Type="http://schemas.openxmlformats.org/officeDocument/2006/relationships/image" Target="../media/image3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6.png"/><Relationship Id="rId30" Type="http://schemas.openxmlformats.org/officeDocument/2006/relationships/image" Target="../media/image380.png"/><Relationship Id="rId35" Type="http://schemas.openxmlformats.org/officeDocument/2006/relationships/image" Target="../media/image382.png"/><Relationship Id="rId8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21" Type="http://schemas.openxmlformats.org/officeDocument/2006/relationships/image" Target="../media/image15.png"/><Relationship Id="rId34" Type="http://schemas.openxmlformats.org/officeDocument/2006/relationships/image" Target="../media/image7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3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3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9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1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80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6.jpe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8" Type="http://schemas.openxmlformats.org/officeDocument/2006/relationships/hyperlink" Target="mailto:mo_odintechn@mosreg.ru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8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8" Type="http://schemas.openxmlformats.org/officeDocument/2006/relationships/hyperlink" Target="https://rkm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ПРОФЕССИОНАЛЬНОГО ОБРАЗОВАНИЯ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E5EA0-F121-4D39-A994-748845DD3529}"/>
              </a:ext>
            </a:extLst>
          </p:cNvPr>
          <p:cNvSpPr txBox="1"/>
          <p:nvPr/>
        </p:nvSpPr>
        <p:spPr>
          <a:xfrm>
            <a:off x="-219542" y="6367043"/>
            <a:ext cx="1263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8"/>
              </a:rPr>
              <a:t>Приказ Министерства труда и социальной защиты Российской Федерации от 01.10.2024 №518 "Об утверждении методических рекомендаций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14300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http://scryabin-college.ru/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https://vk.com/college_skryabina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799654" y="4775468"/>
            <a:ext cx="5256755" cy="2043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Новоcпортивная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, д.3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3"/>
              </a:rPr>
              <a:t>college.mgimo.ru</a:t>
            </a:r>
            <a:r>
              <a:rPr lang="ru-RU" sz="1200" u="sng" dirty="0"/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4"/>
              </a:rPr>
              <a:t> +7 495 661-71-83</a:t>
            </a:r>
            <a:endParaRPr lang="ru-RU" sz="1200" u="sng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35"/>
              </a:rPr>
              <a:t>spo.mgimo@odin.mgimo.ru</a:t>
            </a:r>
            <a:endParaRPr lang="ru-RU" sz="12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56,52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1962" y="5413228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3" y="5745743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6" y="5601246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6" y="5968038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5861305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8" y="576006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105484,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144000,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141411, 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141102,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Московская обл.,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142300, Московская обл., г.Чехов, ул. Мира, д.9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https://www.chehuor.ru/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 (496) 726-46-82 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3"/>
              </a:rPr>
              <a:t>mfks_uor_4@mosreg.ru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27"/>
              </a:rPr>
              <a:t>designcollege@yandex.ru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, Московская обл.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9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Собина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29"/>
              </a:rPr>
              <a:t>https://phystech.pro/?ysclid=m3skg0vflq726370842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30"/>
              </a:rPr>
              <a:t>https://t.me/phystech_pro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31"/>
              </a:rPr>
              <a:t>mo_fiztechkoll@mosreg.ru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501-44-55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11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ул.Свирская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12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3"/>
              </a:rPr>
              <a:t>https://gukolomna.ru/sveden/common/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4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hlinkClick r:id="rId26"/>
              </a:rPr>
              <a:t>mfks_uor_2@mosreg.ru</a:t>
            </a:r>
            <a:endParaRPr lang="en-US" sz="1100"/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9"/>
              </a:rPr>
              <a:t>https://basketuor.ru/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0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1407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/>
              <a:t>                                                                                                         </a:t>
            </a:r>
            <a:r>
              <a:rPr lang="ru-RU" sz="800" b="1"/>
              <a:t>интеллектуальные</a:t>
            </a:r>
          </a:p>
          <a:p>
            <a:r>
              <a:rPr lang="ru-RU" sz="800" b="1"/>
              <a:t>                                                                                                                                                                       нарушения</a:t>
            </a:r>
            <a:endParaRPr lang="ru-RU" sz="8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" y="4138"/>
            <a:ext cx="12587451" cy="6853862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ДОСКА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3262" y="132397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ПЕРЕЧЕНЬ ПРОФЕССИЙ, СПЕЦИАЛЬНОСТЕЙ И НАПРАВЛЕНИЙ ПОДГОТОВКИ, ПО КОТОРЫМ МОГУТ ОБУЧАТЬСЯ ЛИЦА С ИНВАЛИДНОСТЬЮ И ОВЗ В ОБРАЗОВАТЕЛЬНЫХ ОРГАНИЗАЦИЯХ ПРОФЕССИОНАЛЬНОГО ОБРАЗОВАНИЯ,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ПОДВЕДОМСТВЕННЫХ МИНИСТЕРСТВУ ОБРАЗОВАНИЯ МОСКОВСКОЙ ОБЛАСТИ ДЛЯ РАЗЛИЧНЫХ НОЗОЛОГИЙ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icons8-звездочка-50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" y="1455072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3308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81625" y="502682"/>
            <a:ext cx="4369905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Никулина“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1" y="561624"/>
            <a:ext cx="750816" cy="7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61" y="5216265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icons8-звездочка-50.png">
            <a:hlinkClick r:id="rId9"/>
            <a:extLst>
              <a:ext uri="{FF2B5EF4-FFF2-40B4-BE49-F238E27FC236}">
                <a16:creationId xmlns:a16="http://schemas.microsoft.com/office/drawing/2014/main" id="{B9E38399-5993-471D-A673-FFB064D6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08" y="2423669"/>
            <a:ext cx="646153" cy="61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42" y="3657937"/>
            <a:ext cx="567870" cy="5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09888" cy="5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9036" y="1417298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33" y="3339187"/>
            <a:ext cx="448941" cy="4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pic>
        <p:nvPicPr>
          <p:cNvPr id="18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2E1B8B3E-509B-4868-9CF7-060605D0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техникум",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66" y="1515562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00" y="2669074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4" y="450698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885C043F-0395-4E3A-AFC7-207A663D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455287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техникум“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колледж«</a:t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33" y="1587548"/>
            <a:ext cx="552494" cy="5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06" y="493108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6" y="2527272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18" y="383879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B930E91E-A36C-470A-B3D6-71F09C4C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869796"/>
            <a:ext cx="4256553" cy="59819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843878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44" y="3447930"/>
            <a:ext cx="574146" cy="5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877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53" y="53478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6" y="282566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17" y="3723325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F756DE0F-4CC3-4BF8-AA2C-9252F8D9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651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50905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034062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Picture 2" descr="C:\Users\1\Downloads\icons8-звездочка-50.png">
            <a:hlinkClick r:id="rId11"/>
            <a:extLst>
              <a:ext uri="{FF2B5EF4-FFF2-40B4-BE49-F238E27FC236}">
                <a16:creationId xmlns:a16="http://schemas.microsoft.com/office/drawing/2014/main" id="{7ED4C751-006E-48EF-AFA6-EE830D71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Технология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780958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30" y="3634948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C7926E76-AABA-4B02-A805-C6C62B2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 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5AFECE71-2666-447E-87C3-D1D6B689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колледж»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2626303"/>
            <a:ext cx="525259" cy="5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61" y="3432883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4416909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5066544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8" y="581448"/>
            <a:ext cx="574875" cy="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86" y="1441810"/>
            <a:ext cx="441840" cy="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61" y="4005475"/>
            <a:ext cx="441839" cy="4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443F46E6-2BAA-42B0-83BD-AFD3B111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7722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ПРОФЕССИЙ/СПЕЦИАЛЬНОСТЕЙ СПО ДЛЯ ЛИЦ С ИНВАЛИДНОСТЬЮ И ОВЗ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921972" y="719234"/>
            <a:ext cx="3365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7372" y="1328394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Московской 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02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78" y="138770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4971444" y="119167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855" y="2529096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65078" y="2605901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8-499-955-25-20, доб. 226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https://rumc.ggtu.ru/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9351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7" y="4338918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599">
            <a:off x="20385" y="5350009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55755"/>
            <a:ext cx="556715" cy="5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7" y="3042524"/>
            <a:ext cx="556715" cy="556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94" y="4793475"/>
            <a:ext cx="550823" cy="5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AB92DA39-D736-449B-AC46-4FDF95E8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43" y="1559419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8" y="581448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371452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77" y="4204009"/>
            <a:ext cx="537642" cy="5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id="{DFB0F0F4-4C25-4B62-807D-BBBE0724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20FBC17A-FF72-4F65-B7FB-B947792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284308"/>
            <a:ext cx="4256553" cy="558713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22" y="1475831"/>
            <a:ext cx="635342" cy="6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603931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7" y="4027004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6"/>
            <a:extLst>
              <a:ext uri="{FF2B5EF4-FFF2-40B4-BE49-F238E27FC236}">
                <a16:creationId xmlns:a16="http://schemas.microsoft.com/office/drawing/2014/main" id="{CE62EB9C-7BC9-42D6-9EAF-B86DA70E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C0E2D6BF-1925-45E6-B8B7-EE76D69C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73" y="2580491"/>
            <a:ext cx="643280" cy="6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id="{927E424F-9BF8-4D3E-BEFB-91425F9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96D92489-C0D9-47F3-A6D0-7C5F2894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35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id="{7F013000-85EE-40FE-B525-26E97FE3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80000 т.р.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85000 т.р.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70000 т.р.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74000 т.р.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65000 т.р.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95000 т.р.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74000 т.р.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76000 т.р.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87000 т.р.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65000 т.р.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14017,1 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http://mogadk11.narod.ru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https://xn--90adedahlihclausyr3a.xn--p1ai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сложного ассортимента.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63656" y="6431345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</a:t>
            </a:r>
            <a:r>
              <a:rPr lang="ru-RU" sz="1100" b="1"/>
              <a:t>Никулина»</a:t>
            </a:r>
            <a:endParaRPr lang="en-US" sz="1100" b="1"/>
          </a:p>
          <a:p>
            <a:r>
              <a:rPr lang="en-US" sz="1100" b="1"/>
              <a:t>13.</a:t>
            </a:r>
            <a:r>
              <a: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ГАПОУ МО "Подмосковный колледж "Энергия "</a:t>
            </a:r>
          </a:p>
          <a:p>
            <a:endParaRPr lang="ru-RU" sz="1100" b="1" dirty="0"/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09.02.07  Информационные системы и программирование 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Поварское и кондитерское дело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140412,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Сетевое и системное администрирование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 </a:t>
            </a: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Эксплуатация и обслуживание многоквартирного дома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21345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203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143006, Московская область, город Одинцово, улица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Глазынинская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дом 18.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15334</Words>
  <Application>Microsoft Office PowerPoint</Application>
  <PresentationFormat>Широкоэкранный</PresentationFormat>
  <Paragraphs>2224</Paragraphs>
  <Slides>62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Gotham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Adam</cp:lastModifiedBy>
  <cp:revision>417</cp:revision>
  <dcterms:created xsi:type="dcterms:W3CDTF">2024-11-02T08:58:05Z</dcterms:created>
  <dcterms:modified xsi:type="dcterms:W3CDTF">2025-12-29T07:40:24Z</dcterms:modified>
</cp:coreProperties>
</file>