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27" r:id="rId19"/>
    <p:sldId id="326" r:id="rId20"/>
    <p:sldId id="281" r:id="rId21"/>
    <p:sldId id="282" r:id="rId22"/>
    <p:sldId id="284" r:id="rId23"/>
    <p:sldId id="288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4" r:id="rId38"/>
    <p:sldId id="305" r:id="rId39"/>
    <p:sldId id="306" r:id="rId40"/>
    <p:sldId id="307" r:id="rId41"/>
    <p:sldId id="308" r:id="rId42"/>
    <p:sldId id="309" r:id="rId43"/>
    <p:sldId id="324" r:id="rId44"/>
    <p:sldId id="311" r:id="rId45"/>
    <p:sldId id="312" r:id="rId46"/>
    <p:sldId id="313" r:id="rId47"/>
    <p:sldId id="314" r:id="rId48"/>
    <p:sldId id="328" r:id="rId49"/>
    <p:sldId id="329" r:id="rId50"/>
    <p:sldId id="330" r:id="rId51"/>
    <p:sldId id="331" r:id="rId52"/>
    <p:sldId id="332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5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8274" autoAdjust="0"/>
  </p:normalViewPr>
  <p:slideViewPr>
    <p:cSldViewPr snapToGrid="0">
      <p:cViewPr>
        <p:scale>
          <a:sx n="100" d="100"/>
          <a:sy n="100" d="100"/>
        </p:scale>
        <p:origin x="-134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9;&#1090;&#1072;&#1084;&#1090;.&#1088;&#1092;/" TargetMode="External"/><Relationship Id="rId13" Type="http://schemas.openxmlformats.org/officeDocument/2006/relationships/hyperlink" Target="https://&#1096;&#1101;&#1090;.&#1088;&#1092;/" TargetMode="External"/><Relationship Id="rId18" Type="http://schemas.openxmlformats.org/officeDocument/2006/relationships/image" Target="../media/image35.png"/><Relationship Id="rId26" Type="http://schemas.openxmlformats.org/officeDocument/2006/relationships/hyperlink" Target="https://vk.com/schelcollege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103.png"/><Relationship Id="rId7" Type="http://schemas.openxmlformats.org/officeDocument/2006/relationships/hyperlink" Target="https://vk.com/serpkoll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15.png"/><Relationship Id="rId25" Type="http://schemas.openxmlformats.org/officeDocument/2006/relationships/hyperlink" Target="https://schelcol.ru/" TargetMode="External"/><Relationship Id="rId33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p-koll.ru/" TargetMode="External"/><Relationship Id="rId11" Type="http://schemas.openxmlformats.org/officeDocument/2006/relationships/hyperlink" Target="https://vk.com/chekhovskii_tekhnikum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01.png"/><Relationship Id="rId5" Type="http://schemas.openxmlformats.org/officeDocument/2006/relationships/image" Target="../media/image13.png"/><Relationship Id="rId15" Type="http://schemas.openxmlformats.org/officeDocument/2006/relationships/hyperlink" Target="mailto:mo_moshet@mosreg.ru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100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gbpou_mo_shet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o_elkolledzh@mosreg.ru" TargetMode="External"/><Relationship Id="rId13" Type="http://schemas.openxmlformats.org/officeDocument/2006/relationships/hyperlink" Target="mailto:mk_1momk@mosreg.ru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107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hyperlink" Target="tel:+7495661-71-83" TargetMode="External"/><Relationship Id="rId7" Type="http://schemas.openxmlformats.org/officeDocument/2006/relationships/hyperlink" Target="https://vk.com/elkollege" TargetMode="External"/><Relationship Id="rId12" Type="http://schemas.openxmlformats.org/officeDocument/2006/relationships/hyperlink" Target="https://vk.com/club131947947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106.png"/><Relationship Id="rId33" Type="http://schemas.openxmlformats.org/officeDocument/2006/relationships/hyperlink" Target="https://college.mgimo.ru/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kollege.ru/" TargetMode="External"/><Relationship Id="rId11" Type="http://schemas.openxmlformats.org/officeDocument/2006/relationships/hyperlink" Target="http://1momk.ru/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13.png"/><Relationship Id="rId5" Type="http://schemas.openxmlformats.org/officeDocument/2006/relationships/image" Target="../media/image13.png"/><Relationship Id="rId15" Type="http://schemas.openxmlformats.org/officeDocument/2006/relationships/hyperlink" Target="https://vk.com/college_skryabina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109.png"/><Relationship Id="rId36" Type="http://schemas.openxmlformats.org/officeDocument/2006/relationships/image" Target="../media/image114.png"/><Relationship Id="rId10" Type="http://schemas.openxmlformats.org/officeDocument/2006/relationships/hyperlink" Target="https://vk.com/mocomk1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112.png"/><Relationship Id="rId4" Type="http://schemas.microsoft.com/office/2007/relationships/hdphoto" Target="../media/hdphoto1.wdp"/><Relationship Id="rId9" Type="http://schemas.openxmlformats.org/officeDocument/2006/relationships/hyperlink" Target="http://www.momk.ru/" TargetMode="External"/><Relationship Id="rId14" Type="http://schemas.openxmlformats.org/officeDocument/2006/relationships/hyperlink" Target="http://scryabin-college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hyperlink" Target="mailto:spo.mgimo@odin.mgimo.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5;&#1091;&#1086;&#1088;.&#1088;&#1092;/" TargetMode="External"/><Relationship Id="rId13" Type="http://schemas.openxmlformats.org/officeDocument/2006/relationships/hyperlink" Target="http://moki.ru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uor1mo" TargetMode="External"/><Relationship Id="rId12" Type="http://schemas.openxmlformats.org/officeDocument/2006/relationships/hyperlink" Target="mailto:mk_1momk@mosreg.ru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prokofievcolle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or-1.ru/" TargetMode="External"/><Relationship Id="rId11" Type="http://schemas.openxmlformats.org/officeDocument/2006/relationships/hyperlink" Target="https://vk.com/club131947947" TargetMode="External"/><Relationship Id="rId24" Type="http://schemas.openxmlformats.org/officeDocument/2006/relationships/hyperlink" Target="https://prokofievcollege.ru/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17.png"/><Relationship Id="rId10" Type="http://schemas.openxmlformats.org/officeDocument/2006/relationships/hyperlink" Target="http://1momk.ru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20.png"/><Relationship Id="rId4" Type="http://schemas.microsoft.com/office/2007/relationships/hdphoto" Target="../media/hdphoto1.wdp"/><Relationship Id="rId9" Type="http://schemas.openxmlformats.org/officeDocument/2006/relationships/hyperlink" Target="https://vk.com/guorbron" TargetMode="External"/><Relationship Id="rId14" Type="http://schemas.openxmlformats.org/officeDocument/2006/relationships/hyperlink" Target="https://vk.com/id712018902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omokit.ru/" TargetMode="External"/><Relationship Id="rId13" Type="http://schemas.openxmlformats.org/officeDocument/2006/relationships/hyperlink" Target="https://vk.com/gtk.znanie" TargetMode="External"/><Relationship Id="rId18" Type="http://schemas.openxmlformats.org/officeDocument/2006/relationships/image" Target="../media/image36.jpeg"/><Relationship Id="rId26" Type="http://schemas.openxmlformats.org/officeDocument/2006/relationships/image" Target="../media/image122.png"/><Relationship Id="rId3" Type="http://schemas.openxmlformats.org/officeDocument/2006/relationships/image" Target="../media/image1.png"/><Relationship Id="rId21" Type="http://schemas.openxmlformats.org/officeDocument/2006/relationships/image" Target="../media/image39.png"/><Relationship Id="rId34" Type="http://schemas.openxmlformats.org/officeDocument/2006/relationships/image" Target="../media/image130.png"/><Relationship Id="rId7" Type="http://schemas.openxmlformats.org/officeDocument/2006/relationships/hyperlink" Target="https://vk.com/club52166664" TargetMode="External"/><Relationship Id="rId12" Type="http://schemas.openxmlformats.org/officeDocument/2006/relationships/hyperlink" Target="http://&#1082;&#1086;&#1083;&#1083;&#1077;&#1076;&#1078;-&#1079;&#1085;&#1072;&#1085;&#1080;&#1077;.&#1088;&#1092;/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20" Type="http://schemas.openxmlformats.org/officeDocument/2006/relationships/image" Target="../media/image18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esk.ru/" TargetMode="External"/><Relationship Id="rId11" Type="http://schemas.openxmlformats.org/officeDocument/2006/relationships/hyperlink" Target="https://vk.com/olymprezerv" TargetMode="External"/><Relationship Id="rId24" Type="http://schemas.openxmlformats.org/officeDocument/2006/relationships/hyperlink" Target="https://vk.com/public212669691" TargetMode="External"/><Relationship Id="rId32" Type="http://schemas.openxmlformats.org/officeDocument/2006/relationships/image" Target="../media/image128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://spgkmo.ru/" TargetMode="External"/><Relationship Id="rId28" Type="http://schemas.openxmlformats.org/officeDocument/2006/relationships/image" Target="../media/image124.png"/><Relationship Id="rId10" Type="http://schemas.openxmlformats.org/officeDocument/2006/relationships/hyperlink" Target="https://guor-shelkovo.mo.sportsng.ru/" TargetMode="External"/><Relationship Id="rId19" Type="http://schemas.openxmlformats.org/officeDocument/2006/relationships/image" Target="../media/image37.png"/><Relationship Id="rId31" Type="http://schemas.openxmlformats.org/officeDocument/2006/relationships/image" Target="../media/image127.png"/><Relationship Id="rId4" Type="http://schemas.microsoft.com/office/2007/relationships/hdphoto" Target="../media/hdphoto1.wdp"/><Relationship Id="rId9" Type="http://schemas.openxmlformats.org/officeDocument/2006/relationships/hyperlink" Target="https://vk.com/anopomokit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kep.ru/" TargetMode="External"/><Relationship Id="rId13" Type="http://schemas.openxmlformats.org/officeDocument/2006/relationships/hyperlink" Target="mailto:mfks_uor_4@mosreg.ru" TargetMode="External"/><Relationship Id="rId18" Type="http://schemas.openxmlformats.org/officeDocument/2006/relationships/image" Target="../media/image15.png"/><Relationship Id="rId26" Type="http://schemas.openxmlformats.org/officeDocument/2006/relationships/hyperlink" Target="http://designcollege.narod.ru/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34" Type="http://schemas.openxmlformats.org/officeDocument/2006/relationships/image" Target="../media/image137.png"/><Relationship Id="rId7" Type="http://schemas.openxmlformats.org/officeDocument/2006/relationships/hyperlink" Target="https://vk.com/lcparus" TargetMode="External"/><Relationship Id="rId12" Type="http://schemas.openxmlformats.org/officeDocument/2006/relationships/hyperlink" Target="https://vk.com/club4261199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136.png"/><Relationship Id="rId2" Type="http://schemas.openxmlformats.org/officeDocument/2006/relationships/notesSlide" Target="../notesSlides/notesSlide12.xml"/><Relationship Id="rId16" Type="http://schemas.openxmlformats.org/officeDocument/2006/relationships/hyperlink" Target="mailto:mokfu2015@yandex.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rus-college.ru/o-kolledzhe" TargetMode="External"/><Relationship Id="rId11" Type="http://schemas.openxmlformats.org/officeDocument/2006/relationships/hyperlink" Target="https://www.chehuor.ru/" TargetMode="External"/><Relationship Id="rId24" Type="http://schemas.openxmlformats.org/officeDocument/2006/relationships/image" Target="../media/image39.png"/><Relationship Id="rId32" Type="http://schemas.openxmlformats.org/officeDocument/2006/relationships/image" Target="../media/image135.png"/><Relationship Id="rId5" Type="http://schemas.openxmlformats.org/officeDocument/2006/relationships/image" Target="../media/image13.png"/><Relationship Id="rId15" Type="http://schemas.openxmlformats.org/officeDocument/2006/relationships/hyperlink" Target="https://vk.com/mokfu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131.png"/><Relationship Id="rId10" Type="http://schemas.openxmlformats.org/officeDocument/2006/relationships/hyperlink" Target="mailto:&#1082;.&#1077;.&#1088;@mail.ru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134.png"/><Relationship Id="rId4" Type="http://schemas.microsoft.com/office/2007/relationships/hdphoto" Target="../media/hdphoto1.wdp"/><Relationship Id="rId9" Type="http://schemas.openxmlformats.org/officeDocument/2006/relationships/hyperlink" Target="https://vk.com/newkep1993" TargetMode="External"/><Relationship Id="rId14" Type="http://schemas.openxmlformats.org/officeDocument/2006/relationships/hyperlink" Target="http://&#1084;&#1086;&#1082;&#1092;&#1091;.&#1088;&#1092;/" TargetMode="External"/><Relationship Id="rId22" Type="http://schemas.openxmlformats.org/officeDocument/2006/relationships/image" Target="../media/image37.png"/><Relationship Id="rId27" Type="http://schemas.openxmlformats.org/officeDocument/2006/relationships/hyperlink" Target="mailto:designcollege@yandex.ru" TargetMode="External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gok.ru/" TargetMode="External"/><Relationship Id="rId13" Type="http://schemas.openxmlformats.org/officeDocument/2006/relationships/hyperlink" Target="mailto:mokfu2015@yandex.ru" TargetMode="External"/><Relationship Id="rId18" Type="http://schemas.openxmlformats.org/officeDocument/2006/relationships/image" Target="../media/image36.jpeg"/><Relationship Id="rId26" Type="http://schemas.openxmlformats.org/officeDocument/2006/relationships/image" Target="../media/image140.png"/><Relationship Id="rId3" Type="http://schemas.openxmlformats.org/officeDocument/2006/relationships/image" Target="../media/image1.png"/><Relationship Id="rId21" Type="http://schemas.openxmlformats.org/officeDocument/2006/relationships/image" Target="../media/image39.png"/><Relationship Id="rId7" Type="http://schemas.openxmlformats.org/officeDocument/2006/relationships/hyperlink" Target="https://vk.com/public130174708" TargetMode="External"/><Relationship Id="rId12" Type="http://schemas.openxmlformats.org/officeDocument/2006/relationships/hyperlink" Target="https://vk.com/public208911005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png"/><Relationship Id="rId20" Type="http://schemas.openxmlformats.org/officeDocument/2006/relationships/image" Target="../media/image18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avo-econom.ru/" TargetMode="External"/><Relationship Id="rId11" Type="http://schemas.openxmlformats.org/officeDocument/2006/relationships/hyperlink" Target="https://mktex.ru/" TargetMode="External"/><Relationship Id="rId24" Type="http://schemas.openxmlformats.org/officeDocument/2006/relationships/hyperlink" Target="https://vk.com/sbk_nf" TargetMode="External"/><Relationship Id="rId32" Type="http://schemas.openxmlformats.org/officeDocument/2006/relationships/image" Target="../media/image146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s://www.sbk-nf.com/" TargetMode="External"/><Relationship Id="rId28" Type="http://schemas.openxmlformats.org/officeDocument/2006/relationships/image" Target="../media/image142.png"/><Relationship Id="rId10" Type="http://schemas.openxmlformats.org/officeDocument/2006/relationships/hyperlink" Target="https://tep-mspk.ru/" TargetMode="External"/><Relationship Id="rId19" Type="http://schemas.openxmlformats.org/officeDocument/2006/relationships/image" Target="../media/image37.png"/><Relationship Id="rId31" Type="http://schemas.openxmlformats.org/officeDocument/2006/relationships/image" Target="../media/image145.png"/><Relationship Id="rId4" Type="http://schemas.microsoft.com/office/2007/relationships/hdphoto" Target="../media/hdphoto1.wdp"/><Relationship Id="rId9" Type="http://schemas.openxmlformats.org/officeDocument/2006/relationships/hyperlink" Target="https://vk.com/mogokru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.nou-mirznaniy.ru/" TargetMode="External"/><Relationship Id="rId13" Type="http://schemas.openxmlformats.org/officeDocument/2006/relationships/hyperlink" Target="https://vk.com/kgkcollege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48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156.png"/><Relationship Id="rId7" Type="http://schemas.openxmlformats.org/officeDocument/2006/relationships/hyperlink" Target="https://vk.com/serpcollege" TargetMode="External"/><Relationship Id="rId12" Type="http://schemas.openxmlformats.org/officeDocument/2006/relationships/hyperlink" Target="http://kgk.college/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://lidercollege.ru/" TargetMode="External"/><Relationship Id="rId33" Type="http://schemas.openxmlformats.org/officeDocument/2006/relationships/image" Target="../media/image15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goc.ru/" TargetMode="External"/><Relationship Id="rId11" Type="http://schemas.openxmlformats.org/officeDocument/2006/relationships/hyperlink" Target="https://vk.com/tekspo" TargetMode="External"/><Relationship Id="rId24" Type="http://schemas.openxmlformats.org/officeDocument/2006/relationships/hyperlink" Target="https://vk.com/lidercollege" TargetMode="External"/><Relationship Id="rId32" Type="http://schemas.openxmlformats.org/officeDocument/2006/relationships/image" Target="../media/image154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50.png"/><Relationship Id="rId10" Type="http://schemas.openxmlformats.org/officeDocument/2006/relationships/hyperlink" Target="https://tecspo.ru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53.png"/><Relationship Id="rId4" Type="http://schemas.microsoft.com/office/2007/relationships/hdphoto" Target="../media/hdphoto1.wdp"/><Relationship Id="rId9" Type="http://schemas.openxmlformats.org/officeDocument/2006/relationships/hyperlink" Target="https://vk.com/college_mirznaniy" TargetMode="External"/><Relationship Id="rId14" Type="http://schemas.openxmlformats.org/officeDocument/2006/relationships/hyperlink" Target="mailto:kgk.college@yandex.ru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Relationship Id="rId35" Type="http://schemas.openxmlformats.org/officeDocument/2006/relationships/image" Target="../media/image1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ege-mok.ru/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37.png"/><Relationship Id="rId26" Type="http://schemas.openxmlformats.org/officeDocument/2006/relationships/image" Target="../media/image162.png"/><Relationship Id="rId3" Type="http://schemas.openxmlformats.org/officeDocument/2006/relationships/image" Target="../media/image1.png"/><Relationship Id="rId21" Type="http://schemas.microsoft.com/office/2007/relationships/hdphoto" Target="../media/hdphoto10.wdp"/><Relationship Id="rId7" Type="http://schemas.openxmlformats.org/officeDocument/2006/relationships/hyperlink" Target="https://vk.com/pssi_club" TargetMode="External"/><Relationship Id="rId12" Type="http://schemas.openxmlformats.org/officeDocument/2006/relationships/hyperlink" Target="https://www.mfui.ru/" TargetMode="External"/><Relationship Id="rId17" Type="http://schemas.openxmlformats.org/officeDocument/2006/relationships/image" Target="../media/image36.jpeg"/><Relationship Id="rId25" Type="http://schemas.openxmlformats.org/officeDocument/2006/relationships/image" Target="../media/image161.png"/><Relationship Id="rId33" Type="http://schemas.openxmlformats.org/officeDocument/2006/relationships/image" Target="../media/image166.png"/><Relationship Id="rId2" Type="http://schemas.openxmlformats.org/officeDocument/2006/relationships/notesSlide" Target="../notesSlides/notesSlide15.xml"/><Relationship Id="rId16" Type="http://schemas.microsoft.com/office/2007/relationships/hdphoto" Target="../media/hdphoto9.wdp"/><Relationship Id="rId20" Type="http://schemas.openxmlformats.org/officeDocument/2006/relationships/image" Target="../media/image39.png"/><Relationship Id="rId29" Type="http://schemas.openxmlformats.org/officeDocument/2006/relationships/hyperlink" Target="https://phystech.pro/?ysclid=m3skg0vflq7263708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odolsk-ssc.ru/" TargetMode="External"/><Relationship Id="rId11" Type="http://schemas.openxmlformats.org/officeDocument/2006/relationships/hyperlink" Target="https://vk.com/kitcollegeodi" TargetMode="External"/><Relationship Id="rId24" Type="http://schemas.openxmlformats.org/officeDocument/2006/relationships/image" Target="../media/image160.png"/><Relationship Id="rId32" Type="http://schemas.openxmlformats.org/officeDocument/2006/relationships/image" Target="../media/image165.png"/><Relationship Id="rId5" Type="http://schemas.openxmlformats.org/officeDocument/2006/relationships/image" Target="../media/image13.png"/><Relationship Id="rId15" Type="http://schemas.openxmlformats.org/officeDocument/2006/relationships/image" Target="../media/image35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10" Type="http://schemas.openxmlformats.org/officeDocument/2006/relationships/hyperlink" Target="https://kolledzh-odintsovo.ru/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fiztechkoll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Relationship Id="rId30" Type="http://schemas.openxmlformats.org/officeDocument/2006/relationships/hyperlink" Target="https://t.me/phystech_pr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tel:+7%20(496)%20425-78-75" TargetMode="External"/><Relationship Id="rId13" Type="http://schemas.openxmlformats.org/officeDocument/2006/relationships/hyperlink" Target="https://gukolomna.ru/sveden/common/" TargetMode="External"/><Relationship Id="rId18" Type="http://schemas.microsoft.com/office/2007/relationships/hdphoto" Target="../media/hdphoto9.wdp"/><Relationship Id="rId26" Type="http://schemas.openxmlformats.org/officeDocument/2006/relationships/hyperlink" Target="mailto:mfks_uor_2@mosreg.ru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ggtu_official" TargetMode="External"/><Relationship Id="rId12" Type="http://schemas.openxmlformats.org/officeDocument/2006/relationships/hyperlink" Target="https://kit-p.ru/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uor_zvenigorod" TargetMode="External"/><Relationship Id="rId33" Type="http://schemas.openxmlformats.org/officeDocument/2006/relationships/image" Target="../media/image17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hyperlink" Target="mailto:info@college-gsc.ru" TargetMode="External"/><Relationship Id="rId24" Type="http://schemas.openxmlformats.org/officeDocument/2006/relationships/hyperlink" Target="https://uor-zvenigorod.ru/" TargetMode="External"/><Relationship Id="rId32" Type="http://schemas.openxmlformats.org/officeDocument/2006/relationships/image" Target="../media/image172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68.png"/><Relationship Id="rId10" Type="http://schemas.openxmlformats.org/officeDocument/2006/relationships/hyperlink" Target="https://college-gsc.ru/kontakty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71.png"/><Relationship Id="rId4" Type="http://schemas.microsoft.com/office/2007/relationships/hdphoto" Target="../media/hdphoto1.wdp"/><Relationship Id="rId9" Type="http://schemas.openxmlformats.org/officeDocument/2006/relationships/hyperlink" Target="mailto:mo_ggtu@mosreg.ru" TargetMode="External"/><Relationship Id="rId14" Type="http://schemas.openxmlformats.org/officeDocument/2006/relationships/hyperlink" Target="tel:+7%20(812)%20297-20-95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mfks_uor_5@mosreg.ru" TargetMode="External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174.png"/><Relationship Id="rId7" Type="http://schemas.openxmlformats.org/officeDocument/2006/relationships/hyperlink" Target="https://vk.com/uor5football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7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10" Type="http://schemas.openxmlformats.org/officeDocument/2006/relationships/hyperlink" Target="mailto:mfks_uor_3@mosreg.ru" TargetMode="External"/><Relationship Id="rId19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hyperlink" Target="https://basketuor.ru/" TargetMode="External"/><Relationship Id="rId14" Type="http://schemas.microsoft.com/office/2007/relationships/hdphoto" Target="../media/hdphoto9.wdp"/><Relationship Id="rId22" Type="http://schemas.openxmlformats.org/officeDocument/2006/relationships/image" Target="../media/image17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.png"/><Relationship Id="rId7" Type="http://schemas.openxmlformats.org/officeDocument/2006/relationships/image" Target="../media/image180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3.png"/><Relationship Id="rId10" Type="http://schemas.openxmlformats.org/officeDocument/2006/relationships/image" Target="../media/image183.png"/><Relationship Id="rId4" Type="http://schemas.microsoft.com/office/2007/relationships/hdphoto" Target="../media/hdphoto1.wdp"/><Relationship Id="rId9" Type="http://schemas.openxmlformats.org/officeDocument/2006/relationships/image" Target="../media/image1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.png"/><Relationship Id="rId7" Type="http://schemas.openxmlformats.org/officeDocument/2006/relationships/image" Target="../media/image186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3.png"/><Relationship Id="rId10" Type="http://schemas.openxmlformats.org/officeDocument/2006/relationships/image" Target="../media/image189.png"/><Relationship Id="rId4" Type="http://schemas.microsoft.com/office/2007/relationships/hdphoto" Target="../media/hdphoto1.wdp"/><Relationship Id="rId9" Type="http://schemas.openxmlformats.org/officeDocument/2006/relationships/image" Target="../media/image1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.png"/><Relationship Id="rId7" Type="http://schemas.openxmlformats.org/officeDocument/2006/relationships/image" Target="../media/image192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5.png"/><Relationship Id="rId5" Type="http://schemas.openxmlformats.org/officeDocument/2006/relationships/image" Target="../media/image13.png"/><Relationship Id="rId10" Type="http://schemas.openxmlformats.org/officeDocument/2006/relationships/image" Target="../media/image194.png"/><Relationship Id="rId4" Type="http://schemas.microsoft.com/office/2007/relationships/hdphoto" Target="../media/hdphoto1.wdp"/><Relationship Id="rId9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.png"/><Relationship Id="rId7" Type="http://schemas.openxmlformats.org/officeDocument/2006/relationships/image" Target="../media/image197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3.png"/><Relationship Id="rId10" Type="http://schemas.openxmlformats.org/officeDocument/2006/relationships/image" Target="../media/image200.png"/><Relationship Id="rId4" Type="http://schemas.microsoft.com/office/2007/relationships/hdphoto" Target="../media/hdphoto1.wdp"/><Relationship Id="rId9" Type="http://schemas.openxmlformats.org/officeDocument/2006/relationships/image" Target="../media/image19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13.png"/><Relationship Id="rId10" Type="http://schemas.openxmlformats.org/officeDocument/2006/relationships/image" Target="../media/image178.jpeg"/><Relationship Id="rId4" Type="http://schemas.microsoft.com/office/2007/relationships/hdphoto" Target="../media/hdphoto1.wdp"/><Relationship Id="rId9" Type="http://schemas.openxmlformats.org/officeDocument/2006/relationships/image" Target="../media/image20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1.png"/><Relationship Id="rId7" Type="http://schemas.openxmlformats.org/officeDocument/2006/relationships/image" Target="../media/image200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11" Type="http://schemas.openxmlformats.org/officeDocument/2006/relationships/image" Target="../media/image210.png"/><Relationship Id="rId5" Type="http://schemas.openxmlformats.org/officeDocument/2006/relationships/image" Target="../media/image13.png"/><Relationship Id="rId10" Type="http://schemas.openxmlformats.org/officeDocument/2006/relationships/image" Target="../media/image209.png"/><Relationship Id="rId4" Type="http://schemas.microsoft.com/office/2007/relationships/hdphoto" Target="../media/hdphoto1.wdp"/><Relationship Id="rId9" Type="http://schemas.openxmlformats.org/officeDocument/2006/relationships/image" Target="../media/image2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.png"/><Relationship Id="rId7" Type="http://schemas.openxmlformats.org/officeDocument/2006/relationships/image" Target="../media/image212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13.png"/><Relationship Id="rId10" Type="http://schemas.openxmlformats.org/officeDocument/2006/relationships/image" Target="../media/image215.jpeg"/><Relationship Id="rId4" Type="http://schemas.microsoft.com/office/2007/relationships/hdphoto" Target="../media/hdphoto1.wdp"/><Relationship Id="rId9" Type="http://schemas.openxmlformats.org/officeDocument/2006/relationships/image" Target="../media/image2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1.png"/><Relationship Id="rId3" Type="http://schemas.openxmlformats.org/officeDocument/2006/relationships/image" Target="../media/image1.png"/><Relationship Id="rId7" Type="http://schemas.openxmlformats.org/officeDocument/2006/relationships/image" Target="../media/image217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20.png"/><Relationship Id="rId5" Type="http://schemas.openxmlformats.org/officeDocument/2006/relationships/image" Target="../media/image13.png"/><Relationship Id="rId10" Type="http://schemas.openxmlformats.org/officeDocument/2006/relationships/image" Target="../media/image208.png"/><Relationship Id="rId4" Type="http://schemas.microsoft.com/office/2007/relationships/hdphoto" Target="../media/hdphoto1.wdp"/><Relationship Id="rId9" Type="http://schemas.openxmlformats.org/officeDocument/2006/relationships/image" Target="../media/image219.png"/><Relationship Id="rId14" Type="http://schemas.openxmlformats.org/officeDocument/2006/relationships/image" Target="../media/image17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1.png"/><Relationship Id="rId7" Type="http://schemas.openxmlformats.org/officeDocument/2006/relationships/image" Target="../media/image223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13.png"/><Relationship Id="rId10" Type="http://schemas.openxmlformats.org/officeDocument/2006/relationships/image" Target="../media/image226.jpeg"/><Relationship Id="rId4" Type="http://schemas.microsoft.com/office/2007/relationships/hdphoto" Target="../media/hdphoto1.wdp"/><Relationship Id="rId9" Type="http://schemas.openxmlformats.org/officeDocument/2006/relationships/image" Target="../media/image2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9" Type="http://schemas.openxmlformats.org/officeDocument/2006/relationships/hyperlink" Target="https://vk.com/public209229541" TargetMode="External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34" Type="http://schemas.openxmlformats.org/officeDocument/2006/relationships/hyperlink" Target="mailto:bpoo_mo@mail.ru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33" Type="http://schemas.openxmlformats.org/officeDocument/2006/relationships/hyperlink" Target="https://bpoo.energypk.ru/" TargetMode="External"/><Relationship Id="rId38" Type="http://schemas.openxmlformats.org/officeDocument/2006/relationships/hyperlink" Target="mailto:college_service@adm.kaluga.ru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5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image" Target="../media/image28.png"/><Relationship Id="rId32" Type="http://schemas.openxmlformats.org/officeDocument/2006/relationships/image" Target="../media/image34.png"/><Relationship Id="rId37" Type="http://schemas.openxmlformats.org/officeDocument/2006/relationships/hyperlink" Target="http://kksd.edusite.ru/" TargetMode="External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36" Type="http://schemas.openxmlformats.org/officeDocument/2006/relationships/hyperlink" Target="tel:+7(961)%20122-21-91" TargetMode="External"/><Relationship Id="rId10" Type="http://schemas.openxmlformats.org/officeDocument/2006/relationships/image" Target="../media/image17.jpeg"/><Relationship Id="rId19" Type="http://schemas.microsoft.com/office/2007/relationships/hdphoto" Target="../media/hdphoto5.wdp"/><Relationship Id="rId31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21.png"/><Relationship Id="rId22" Type="http://schemas.microsoft.com/office/2007/relationships/hdphoto" Target="../media/hdphoto6.wdp"/><Relationship Id="rId27" Type="http://schemas.microsoft.com/office/2007/relationships/hdphoto" Target="../media/hdphoto7.wdp"/><Relationship Id="rId30" Type="http://schemas.microsoft.com/office/2007/relationships/hdphoto" Target="../media/hdphoto8.wdp"/><Relationship Id="rId35" Type="http://schemas.openxmlformats.org/officeDocument/2006/relationships/hyperlink" Target="https://vk.com/bpoo_energypk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.png"/><Relationship Id="rId7" Type="http://schemas.openxmlformats.org/officeDocument/2006/relationships/image" Target="../media/image229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13.png"/><Relationship Id="rId10" Type="http://schemas.openxmlformats.org/officeDocument/2006/relationships/image" Target="../media/image232.png"/><Relationship Id="rId4" Type="http://schemas.microsoft.com/office/2007/relationships/hdphoto" Target="../media/hdphoto1.wdp"/><Relationship Id="rId9" Type="http://schemas.openxmlformats.org/officeDocument/2006/relationships/image" Target="../media/image2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178.jpeg"/><Relationship Id="rId3" Type="http://schemas.openxmlformats.org/officeDocument/2006/relationships/image" Target="../media/image1.png"/><Relationship Id="rId7" Type="http://schemas.openxmlformats.org/officeDocument/2006/relationships/image" Target="../media/image235.png"/><Relationship Id="rId12" Type="http://schemas.openxmlformats.org/officeDocument/2006/relationships/image" Target="../media/image2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11" Type="http://schemas.openxmlformats.org/officeDocument/2006/relationships/image" Target="../media/image238.png"/><Relationship Id="rId5" Type="http://schemas.openxmlformats.org/officeDocument/2006/relationships/image" Target="../media/image13.png"/><Relationship Id="rId10" Type="http://schemas.openxmlformats.org/officeDocument/2006/relationships/image" Target="../media/image237.png"/><Relationship Id="rId4" Type="http://schemas.microsoft.com/office/2007/relationships/hdphoto" Target="../media/hdphoto1.wdp"/><Relationship Id="rId9" Type="http://schemas.openxmlformats.org/officeDocument/2006/relationships/image" Target="../media/image2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45.png"/><Relationship Id="rId3" Type="http://schemas.openxmlformats.org/officeDocument/2006/relationships/image" Target="../media/image1.png"/><Relationship Id="rId7" Type="http://schemas.openxmlformats.org/officeDocument/2006/relationships/image" Target="../media/image240.png"/><Relationship Id="rId12" Type="http://schemas.openxmlformats.org/officeDocument/2006/relationships/image" Target="../media/image2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43.png"/><Relationship Id="rId5" Type="http://schemas.openxmlformats.org/officeDocument/2006/relationships/image" Target="../media/image13.png"/><Relationship Id="rId15" Type="http://schemas.openxmlformats.org/officeDocument/2006/relationships/image" Target="../media/image178.jpeg"/><Relationship Id="rId10" Type="http://schemas.openxmlformats.org/officeDocument/2006/relationships/image" Target="../media/image242.png"/><Relationship Id="rId4" Type="http://schemas.microsoft.com/office/2007/relationships/hdphoto" Target="../media/hdphoto1.wdp"/><Relationship Id="rId9" Type="http://schemas.openxmlformats.org/officeDocument/2006/relationships/image" Target="../media/image241.png"/><Relationship Id="rId14" Type="http://schemas.openxmlformats.org/officeDocument/2006/relationships/image" Target="../media/image2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178.jpeg"/><Relationship Id="rId3" Type="http://schemas.openxmlformats.org/officeDocument/2006/relationships/image" Target="../media/image1.png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5" Type="http://schemas.openxmlformats.org/officeDocument/2006/relationships/image" Target="../media/image13.png"/><Relationship Id="rId10" Type="http://schemas.openxmlformats.org/officeDocument/2006/relationships/image" Target="../media/image251.png"/><Relationship Id="rId4" Type="http://schemas.microsoft.com/office/2007/relationships/hdphoto" Target="../media/hdphoto1.wdp"/><Relationship Id="rId9" Type="http://schemas.openxmlformats.org/officeDocument/2006/relationships/image" Target="../media/image2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178.jpeg"/><Relationship Id="rId3" Type="http://schemas.openxmlformats.org/officeDocument/2006/relationships/image" Target="../media/image1.png"/><Relationship Id="rId7" Type="http://schemas.openxmlformats.org/officeDocument/2006/relationships/image" Target="../media/image254.png"/><Relationship Id="rId12" Type="http://schemas.openxmlformats.org/officeDocument/2006/relationships/image" Target="../media/image2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57.png"/><Relationship Id="rId5" Type="http://schemas.openxmlformats.org/officeDocument/2006/relationships/image" Target="../media/image13.png"/><Relationship Id="rId10" Type="http://schemas.openxmlformats.org/officeDocument/2006/relationships/image" Target="../media/image256.png"/><Relationship Id="rId4" Type="http://schemas.microsoft.com/office/2007/relationships/hdphoto" Target="../media/hdphoto1.wdp"/><Relationship Id="rId9" Type="http://schemas.openxmlformats.org/officeDocument/2006/relationships/image" Target="../media/image2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65.png"/><Relationship Id="rId3" Type="http://schemas.openxmlformats.org/officeDocument/2006/relationships/image" Target="../media/image1.png"/><Relationship Id="rId7" Type="http://schemas.openxmlformats.org/officeDocument/2006/relationships/image" Target="../media/image260.png"/><Relationship Id="rId12" Type="http://schemas.openxmlformats.org/officeDocument/2006/relationships/image" Target="../media/image2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11" Type="http://schemas.openxmlformats.org/officeDocument/2006/relationships/image" Target="../media/image263.png"/><Relationship Id="rId5" Type="http://schemas.openxmlformats.org/officeDocument/2006/relationships/image" Target="../media/image13.png"/><Relationship Id="rId10" Type="http://schemas.openxmlformats.org/officeDocument/2006/relationships/image" Target="../media/image262.png"/><Relationship Id="rId4" Type="http://schemas.microsoft.com/office/2007/relationships/hdphoto" Target="../media/hdphoto1.wdp"/><Relationship Id="rId9" Type="http://schemas.openxmlformats.org/officeDocument/2006/relationships/image" Target="../media/image261.png"/><Relationship Id="rId14" Type="http://schemas.openxmlformats.org/officeDocument/2006/relationships/image" Target="../media/image17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40.png"/><Relationship Id="rId3" Type="http://schemas.openxmlformats.org/officeDocument/2006/relationships/image" Target="../media/image1.png"/><Relationship Id="rId7" Type="http://schemas.openxmlformats.org/officeDocument/2006/relationships/image" Target="../media/image251.png"/><Relationship Id="rId12" Type="http://schemas.openxmlformats.org/officeDocument/2006/relationships/image" Target="../media/image2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11" Type="http://schemas.openxmlformats.org/officeDocument/2006/relationships/image" Target="../media/image178.jpeg"/><Relationship Id="rId5" Type="http://schemas.openxmlformats.org/officeDocument/2006/relationships/image" Target="../media/image13.png"/><Relationship Id="rId10" Type="http://schemas.openxmlformats.org/officeDocument/2006/relationships/image" Target="../media/image268.png"/><Relationship Id="rId4" Type="http://schemas.microsoft.com/office/2007/relationships/hdphoto" Target="../media/hdphoto1.wdp"/><Relationship Id="rId9" Type="http://schemas.openxmlformats.org/officeDocument/2006/relationships/image" Target="../media/image267.png"/><Relationship Id="rId14" Type="http://schemas.openxmlformats.org/officeDocument/2006/relationships/image" Target="../media/image2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191.png"/><Relationship Id="rId3" Type="http://schemas.openxmlformats.org/officeDocument/2006/relationships/image" Target="../media/image1.png"/><Relationship Id="rId7" Type="http://schemas.openxmlformats.org/officeDocument/2006/relationships/image" Target="../media/image176.png"/><Relationship Id="rId12" Type="http://schemas.openxmlformats.org/officeDocument/2006/relationships/image" Target="../media/image202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223.png"/><Relationship Id="rId5" Type="http://schemas.openxmlformats.org/officeDocument/2006/relationships/image" Target="../media/image13.png"/><Relationship Id="rId15" Type="http://schemas.openxmlformats.org/officeDocument/2006/relationships/image" Target="../media/image242.png"/><Relationship Id="rId10" Type="http://schemas.openxmlformats.org/officeDocument/2006/relationships/image" Target="../media/image177.png"/><Relationship Id="rId4" Type="http://schemas.microsoft.com/office/2007/relationships/hdphoto" Target="../media/hdphoto1.wdp"/><Relationship Id="rId9" Type="http://schemas.openxmlformats.org/officeDocument/2006/relationships/image" Target="../media/image238.png"/><Relationship Id="rId14" Type="http://schemas.openxmlformats.org/officeDocument/2006/relationships/image" Target="../media/image2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1.png"/><Relationship Id="rId7" Type="http://schemas.openxmlformats.org/officeDocument/2006/relationships/image" Target="../media/image2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1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o_zhat@mosreg.ru" TargetMode="External"/><Relationship Id="rId13" Type="http://schemas.openxmlformats.org/officeDocument/2006/relationships/hyperlink" Target="mailto:mo_avdorkolledzh@mosreg.ru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46.png"/><Relationship Id="rId7" Type="http://schemas.openxmlformats.org/officeDocument/2006/relationships/hyperlink" Target="https://vk.com/zhatofficial_professionalitet" TargetMode="External"/><Relationship Id="rId12" Type="http://schemas.openxmlformats.org/officeDocument/2006/relationships/hyperlink" Target="https://vk.com/mogadk_bronnizi" TargetMode="External"/><Relationship Id="rId17" Type="http://schemas.openxmlformats.org/officeDocument/2006/relationships/hyperlink" Target="https://vk.com/gubernsky_college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20" Type="http://schemas.openxmlformats.org/officeDocument/2006/relationships/image" Target="../media/image35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at.ru/" TargetMode="External"/><Relationship Id="rId11" Type="http://schemas.openxmlformats.org/officeDocument/2006/relationships/hyperlink" Target="http://mogadk11.narod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44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7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hyperlink" Target="https://vk.com/vatholmogorka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hyperlink" Target="https://vatholmogorka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openxmlformats.org/officeDocument/2006/relationships/image" Target="../media/image36.jpeg"/><Relationship Id="rId27" Type="http://schemas.microsoft.com/office/2007/relationships/hdphoto" Target="../media/hdphoto10.wdp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3" Type="http://schemas.openxmlformats.org/officeDocument/2006/relationships/image" Target="../media/image1.png"/><Relationship Id="rId7" Type="http://schemas.openxmlformats.org/officeDocument/2006/relationships/image" Target="../media/image27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1.png"/><Relationship Id="rId7" Type="http://schemas.openxmlformats.org/officeDocument/2006/relationships/image" Target="../media/image27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1.png"/><Relationship Id="rId7" Type="http://schemas.openxmlformats.org/officeDocument/2006/relationships/image" Target="../media/image2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1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1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1.png"/><Relationship Id="rId7" Type="http://schemas.openxmlformats.org/officeDocument/2006/relationships/image" Target="../media/image2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1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jpeg"/><Relationship Id="rId13" Type="http://schemas.openxmlformats.org/officeDocument/2006/relationships/image" Target="../media/image292.png"/><Relationship Id="rId18" Type="http://schemas.openxmlformats.org/officeDocument/2006/relationships/image" Target="../media/image297.jpeg"/><Relationship Id="rId3" Type="http://schemas.openxmlformats.org/officeDocument/2006/relationships/image" Target="../media/image1.png"/><Relationship Id="rId21" Type="http://schemas.microsoft.com/office/2007/relationships/hdphoto" Target="../media/hdphoto11.wdp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295.png"/><Relationship Id="rId20" Type="http://schemas.openxmlformats.org/officeDocument/2006/relationships/image" Target="../media/image2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290.jpeg"/><Relationship Id="rId24" Type="http://schemas.openxmlformats.org/officeDocument/2006/relationships/image" Target="../media/image301.png"/><Relationship Id="rId5" Type="http://schemas.openxmlformats.org/officeDocument/2006/relationships/image" Target="../media/image13.png"/><Relationship Id="rId15" Type="http://schemas.openxmlformats.org/officeDocument/2006/relationships/image" Target="../media/image294.png"/><Relationship Id="rId23" Type="http://schemas.openxmlformats.org/officeDocument/2006/relationships/image" Target="../media/image176.png"/><Relationship Id="rId10" Type="http://schemas.openxmlformats.org/officeDocument/2006/relationships/image" Target="../media/image289.png"/><Relationship Id="rId19" Type="http://schemas.openxmlformats.org/officeDocument/2006/relationships/image" Target="../media/image298.jpeg"/><Relationship Id="rId4" Type="http://schemas.microsoft.com/office/2007/relationships/hdphoto" Target="../media/hdphoto1.wdp"/><Relationship Id="rId9" Type="http://schemas.openxmlformats.org/officeDocument/2006/relationships/image" Target="../media/image288.png"/><Relationship Id="rId14" Type="http://schemas.openxmlformats.org/officeDocument/2006/relationships/image" Target="../media/image293.png"/><Relationship Id="rId22" Type="http://schemas.openxmlformats.org/officeDocument/2006/relationships/image" Target="../media/image30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305.png"/><Relationship Id="rId18" Type="http://schemas.openxmlformats.org/officeDocument/2006/relationships/image" Target="../media/image309.jpeg"/><Relationship Id="rId3" Type="http://schemas.openxmlformats.org/officeDocument/2006/relationships/image" Target="../media/image1.png"/><Relationship Id="rId21" Type="http://schemas.openxmlformats.org/officeDocument/2006/relationships/image" Target="../media/image312.jpeg"/><Relationship Id="rId7" Type="http://schemas.openxmlformats.org/officeDocument/2006/relationships/image" Target="../media/image225.png"/><Relationship Id="rId12" Type="http://schemas.openxmlformats.org/officeDocument/2006/relationships/image" Target="../media/image304.png"/><Relationship Id="rId17" Type="http://schemas.openxmlformats.org/officeDocument/2006/relationships/image" Target="../media/image308.jpe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38.png"/><Relationship Id="rId20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303.jpeg"/><Relationship Id="rId5" Type="http://schemas.openxmlformats.org/officeDocument/2006/relationships/image" Target="../media/image13.png"/><Relationship Id="rId15" Type="http://schemas.openxmlformats.org/officeDocument/2006/relationships/image" Target="../media/image307.jpeg"/><Relationship Id="rId10" Type="http://schemas.openxmlformats.org/officeDocument/2006/relationships/image" Target="../media/image291.png"/><Relationship Id="rId19" Type="http://schemas.openxmlformats.org/officeDocument/2006/relationships/image" Target="../media/image310.jpeg"/><Relationship Id="rId4" Type="http://schemas.microsoft.com/office/2007/relationships/hdphoto" Target="../media/hdphoto1.wdp"/><Relationship Id="rId9" Type="http://schemas.openxmlformats.org/officeDocument/2006/relationships/image" Target="../media/image298.jpeg"/><Relationship Id="rId14" Type="http://schemas.openxmlformats.org/officeDocument/2006/relationships/image" Target="../media/image306.png"/><Relationship Id="rId22" Type="http://schemas.openxmlformats.org/officeDocument/2006/relationships/image" Target="../media/image3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hyperlink" Target="mailto:mo_kolagrkoll@mosreg.ru" TargetMode="External"/><Relationship Id="rId18" Type="http://schemas.openxmlformats.org/officeDocument/2006/relationships/hyperlink" Target="mailto:mo_kollkolom@mosreg.ru" TargetMode="External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35.png"/><Relationship Id="rId34" Type="http://schemas.openxmlformats.org/officeDocument/2006/relationships/image" Target="../media/image52.pn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agrokol" TargetMode="External"/><Relationship Id="rId17" Type="http://schemas.openxmlformats.org/officeDocument/2006/relationships/hyperlink" Target="https://vk.com/college_kolomna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college-kolomna.ru/" TargetMode="External"/><Relationship Id="rId20" Type="http://schemas.openxmlformats.org/officeDocument/2006/relationships/image" Target="../media/image15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agrokol-kolomna.ru/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37" Type="http://schemas.openxmlformats.org/officeDocument/2006/relationships/image" Target="../media/image55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6.jpeg"/><Relationship Id="rId28" Type="http://schemas.openxmlformats.org/officeDocument/2006/relationships/image" Target="../media/image45.png"/><Relationship Id="rId36" Type="http://schemas.openxmlformats.org/officeDocument/2006/relationships/image" Target="../media/image54.png"/><Relationship Id="rId10" Type="http://schemas.openxmlformats.org/officeDocument/2006/relationships/hyperlink" Target="https://vk.com/public106937672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hyperlink" Target="https://klincollege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microsoft.com/office/2007/relationships/hdphoto" Target="../media/hdphoto9.wdp"/><Relationship Id="rId27" Type="http://schemas.microsoft.com/office/2007/relationships/hdphoto" Target="../media/hdphoto10.wdp"/><Relationship Id="rId30" Type="http://schemas.openxmlformats.org/officeDocument/2006/relationships/image" Target="../media/image50.png"/><Relationship Id="rId35" Type="http://schemas.openxmlformats.org/officeDocument/2006/relationships/image" Target="../media/image5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jpeg"/><Relationship Id="rId13" Type="http://schemas.openxmlformats.org/officeDocument/2006/relationships/image" Target="../media/image292.png"/><Relationship Id="rId18" Type="http://schemas.openxmlformats.org/officeDocument/2006/relationships/image" Target="../media/image315.png"/><Relationship Id="rId3" Type="http://schemas.openxmlformats.org/officeDocument/2006/relationships/image" Target="../media/image1.png"/><Relationship Id="rId21" Type="http://schemas.openxmlformats.org/officeDocument/2006/relationships/image" Target="../media/image317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314.jpeg"/><Relationship Id="rId25" Type="http://schemas.openxmlformats.org/officeDocument/2006/relationships/image" Target="../media/image223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177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290.jpeg"/><Relationship Id="rId24" Type="http://schemas.openxmlformats.org/officeDocument/2006/relationships/image" Target="../media/image311.png"/><Relationship Id="rId5" Type="http://schemas.openxmlformats.org/officeDocument/2006/relationships/image" Target="../media/image13.png"/><Relationship Id="rId15" Type="http://schemas.openxmlformats.org/officeDocument/2006/relationships/image" Target="../media/image294.png"/><Relationship Id="rId23" Type="http://schemas.microsoft.com/office/2007/relationships/hdphoto" Target="../media/hdphoto13.wdp"/><Relationship Id="rId10" Type="http://schemas.openxmlformats.org/officeDocument/2006/relationships/image" Target="../media/image289.png"/><Relationship Id="rId19" Type="http://schemas.openxmlformats.org/officeDocument/2006/relationships/image" Target="../media/image316.png"/><Relationship Id="rId4" Type="http://schemas.microsoft.com/office/2007/relationships/hdphoto" Target="../media/hdphoto1.wdp"/><Relationship Id="rId9" Type="http://schemas.openxmlformats.org/officeDocument/2006/relationships/image" Target="../media/image288.png"/><Relationship Id="rId14" Type="http://schemas.openxmlformats.org/officeDocument/2006/relationships/image" Target="../media/image293.png"/><Relationship Id="rId22" Type="http://schemas.openxmlformats.org/officeDocument/2006/relationships/image" Target="../media/image31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jpeg"/><Relationship Id="rId13" Type="http://schemas.microsoft.com/office/2007/relationships/hdphoto" Target="../media/hdphoto14.wdp"/><Relationship Id="rId18" Type="http://schemas.openxmlformats.org/officeDocument/2006/relationships/image" Target="../media/image326.jpeg"/><Relationship Id="rId3" Type="http://schemas.openxmlformats.org/officeDocument/2006/relationships/image" Target="../media/image1.png"/><Relationship Id="rId21" Type="http://schemas.openxmlformats.org/officeDocument/2006/relationships/image" Target="../media/image328.jpeg"/><Relationship Id="rId7" Type="http://schemas.openxmlformats.org/officeDocument/2006/relationships/image" Target="../media/image202.png"/><Relationship Id="rId12" Type="http://schemas.openxmlformats.org/officeDocument/2006/relationships/image" Target="../media/image323.png"/><Relationship Id="rId17" Type="http://schemas.openxmlformats.org/officeDocument/2006/relationships/image" Target="../media/image297.jpe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325.png"/><Relationship Id="rId20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322.gif"/><Relationship Id="rId5" Type="http://schemas.openxmlformats.org/officeDocument/2006/relationships/image" Target="../media/image13.png"/><Relationship Id="rId15" Type="http://schemas.openxmlformats.org/officeDocument/2006/relationships/image" Target="../media/image191.png"/><Relationship Id="rId23" Type="http://schemas.openxmlformats.org/officeDocument/2006/relationships/image" Target="../media/image330.jpeg"/><Relationship Id="rId10" Type="http://schemas.openxmlformats.org/officeDocument/2006/relationships/image" Target="../media/image321.gif"/><Relationship Id="rId19" Type="http://schemas.openxmlformats.org/officeDocument/2006/relationships/image" Target="../media/image327.jpeg"/><Relationship Id="rId4" Type="http://schemas.microsoft.com/office/2007/relationships/hdphoto" Target="../media/hdphoto1.wdp"/><Relationship Id="rId9" Type="http://schemas.openxmlformats.org/officeDocument/2006/relationships/image" Target="../media/image320.png"/><Relationship Id="rId14" Type="http://schemas.openxmlformats.org/officeDocument/2006/relationships/image" Target="../media/image324.jpeg"/><Relationship Id="rId22" Type="http://schemas.openxmlformats.org/officeDocument/2006/relationships/image" Target="../media/image32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333.png"/><Relationship Id="rId18" Type="http://schemas.openxmlformats.org/officeDocument/2006/relationships/image" Target="../media/image337.png"/><Relationship Id="rId3" Type="http://schemas.openxmlformats.org/officeDocument/2006/relationships/image" Target="../media/image1.png"/><Relationship Id="rId21" Type="http://schemas.microsoft.com/office/2007/relationships/hdphoto" Target="../media/hdphoto15.wdp"/><Relationship Id="rId7" Type="http://schemas.openxmlformats.org/officeDocument/2006/relationships/image" Target="../media/image328.jpeg"/><Relationship Id="rId12" Type="http://schemas.openxmlformats.org/officeDocument/2006/relationships/image" Target="../media/image332.png"/><Relationship Id="rId17" Type="http://schemas.openxmlformats.org/officeDocument/2006/relationships/image" Target="../media/image336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335.jpeg"/><Relationship Id="rId20" Type="http://schemas.openxmlformats.org/officeDocument/2006/relationships/image" Target="../media/image3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331.png"/><Relationship Id="rId5" Type="http://schemas.openxmlformats.org/officeDocument/2006/relationships/image" Target="../media/image13.png"/><Relationship Id="rId15" Type="http://schemas.openxmlformats.org/officeDocument/2006/relationships/image" Target="../media/image242.png"/><Relationship Id="rId23" Type="http://schemas.openxmlformats.org/officeDocument/2006/relationships/image" Target="../media/image341.jpeg"/><Relationship Id="rId10" Type="http://schemas.openxmlformats.org/officeDocument/2006/relationships/image" Target="../media/image321.gif"/><Relationship Id="rId19" Type="http://schemas.openxmlformats.org/officeDocument/2006/relationships/image" Target="../media/image338.png"/><Relationship Id="rId4" Type="http://schemas.microsoft.com/office/2007/relationships/hdphoto" Target="../media/hdphoto1.wdp"/><Relationship Id="rId9" Type="http://schemas.openxmlformats.org/officeDocument/2006/relationships/image" Target="../media/image330.jpeg"/><Relationship Id="rId14" Type="http://schemas.openxmlformats.org/officeDocument/2006/relationships/image" Target="../media/image334.png"/><Relationship Id="rId22" Type="http://schemas.openxmlformats.org/officeDocument/2006/relationships/image" Target="../media/image34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mot-1.ru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297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296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295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343.png"/><Relationship Id="rId37" Type="http://schemas.openxmlformats.org/officeDocument/2006/relationships/image" Target="../media/image291.png"/><Relationship Id="rId5" Type="http://schemas.openxmlformats.org/officeDocument/2006/relationships/image" Target="../media/image13.png"/><Relationship Id="rId15" Type="http://schemas.openxmlformats.org/officeDocument/2006/relationships/image" Target="../media/image325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298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342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30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mailto:feedback@doktorbogolubov.r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2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316.png"/><Relationship Id="rId38" Type="http://schemas.openxmlformats.org/officeDocument/2006/relationships/image" Target="../media/image321.gif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37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315.png"/><Relationship Id="rId37" Type="http://schemas.openxmlformats.org/officeDocument/2006/relationships/image" Target="../media/image320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344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314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303.jpeg"/><Relationship Id="rId35" Type="http://schemas.openxmlformats.org/officeDocument/2006/relationships/image" Target="../media/image327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yotrans.ru/rus/vacancy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289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308.jpeg"/><Relationship Id="rId2" Type="http://schemas.openxmlformats.org/officeDocument/2006/relationships/notesSlide" Target="../notesSlides/notesSlide53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32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346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345.png"/><Relationship Id="rId36" Type="http://schemas.openxmlformats.org/officeDocument/2006/relationships/image" Target="../media/image331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309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288.png"/><Relationship Id="rId35" Type="http://schemas.openxmlformats.org/officeDocument/2006/relationships/image" Target="../media/image328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kulturagroup.ru/contacts/" TargetMode="External"/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333.png"/><Relationship Id="rId3" Type="http://schemas.openxmlformats.org/officeDocument/2006/relationships/image" Target="../media/image1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348.png"/><Relationship Id="rId42" Type="http://schemas.microsoft.com/office/2007/relationships/hdphoto" Target="../media/hdphoto11.wdp"/><Relationship Id="rId7" Type="http://schemas.openxmlformats.org/officeDocument/2006/relationships/hyperlink" Target="mailto:opt@santech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347.png"/><Relationship Id="rId38" Type="http://schemas.openxmlformats.org/officeDocument/2006/relationships/image" Target="../media/image304.png"/><Relationship Id="rId2" Type="http://schemas.openxmlformats.org/officeDocument/2006/relationships/notesSlide" Target="../notesSlides/notesSlide54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29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350.png"/><Relationship Id="rId40" Type="http://schemas.openxmlformats.org/officeDocument/2006/relationships/image" Target="../media/image330.jpe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349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33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rolevpharm.ru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www.plastic-online.ru/" TargetMode="External"/><Relationship Id="rId26" Type="http://schemas.openxmlformats.org/officeDocument/2006/relationships/hyperlink" Target="https://vk.com/retinoids" TargetMode="External"/><Relationship Id="rId39" Type="http://schemas.microsoft.com/office/2007/relationships/hdphoto" Target="../media/hdphoto17.wdp"/><Relationship Id="rId3" Type="http://schemas.openxmlformats.org/officeDocument/2006/relationships/image" Target="../media/image1.png"/><Relationship Id="rId21" Type="http://schemas.openxmlformats.org/officeDocument/2006/relationships/hyperlink" Target="https://vk.com/time_teplonet" TargetMode="External"/><Relationship Id="rId34" Type="http://schemas.microsoft.com/office/2007/relationships/hdphoto" Target="../media/hdphoto16.wdp"/><Relationship Id="rId42" Type="http://schemas.openxmlformats.org/officeDocument/2006/relationships/image" Target="../media/image356.png"/><Relationship Id="rId7" Type="http://schemas.openxmlformats.org/officeDocument/2006/relationships/hyperlink" Target="mailto:kp@diamed-farma.com" TargetMode="External"/><Relationship Id="rId12" Type="http://schemas.microsoft.com/office/2007/relationships/hdphoto" Target="../media/hdphoto9.wdp"/><Relationship Id="rId17" Type="http://schemas.openxmlformats.org/officeDocument/2006/relationships/hyperlink" Target="mailto:ooo.ortostandart2017ooo.ortostandart2017@gmail.com@gmail.com" TargetMode="External"/><Relationship Id="rId25" Type="http://schemas.openxmlformats.org/officeDocument/2006/relationships/hyperlink" Target="https://retinoids.ru/" TargetMode="External"/><Relationship Id="rId33" Type="http://schemas.openxmlformats.org/officeDocument/2006/relationships/image" Target="../media/image351.png"/><Relationship Id="rId38" Type="http://schemas.openxmlformats.org/officeDocument/2006/relationships/image" Target="../media/image354.png"/><Relationship Id="rId2" Type="http://schemas.openxmlformats.org/officeDocument/2006/relationships/notesSlide" Target="../notesSlides/notesSlide55.xml"/><Relationship Id="rId16" Type="http://schemas.openxmlformats.org/officeDocument/2006/relationships/hyperlink" Target="https://vk.com/club206356419" TargetMode="External"/><Relationship Id="rId20" Type="http://schemas.openxmlformats.org/officeDocument/2006/relationships/hyperlink" Target="https://teplonet.ru/" TargetMode="External"/><Relationship Id="rId29" Type="http://schemas.openxmlformats.org/officeDocument/2006/relationships/hyperlink" Target="https://singlecup.ru/" TargetMode="External"/><Relationship Id="rId41" Type="http://schemas.openxmlformats.org/officeDocument/2006/relationships/image" Target="../media/image30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amed-farma.com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info@reklime.ru" TargetMode="External"/><Relationship Id="rId32" Type="http://schemas.openxmlformats.org/officeDocument/2006/relationships/image" Target="../media/image305.png"/><Relationship Id="rId37" Type="http://schemas.openxmlformats.org/officeDocument/2006/relationships/image" Target="../media/image292.png"/><Relationship Id="rId40" Type="http://schemas.openxmlformats.org/officeDocument/2006/relationships/image" Target="../media/image355.jpeg"/><Relationship Id="rId5" Type="http://schemas.openxmlformats.org/officeDocument/2006/relationships/image" Target="../media/image13.png"/><Relationship Id="rId15" Type="http://schemas.openxmlformats.org/officeDocument/2006/relationships/hyperlink" Target="https://ortostandart.ru/#karta" TargetMode="External"/><Relationship Id="rId23" Type="http://schemas.openxmlformats.org/officeDocument/2006/relationships/hyperlink" Target="http://reklime.ru/" TargetMode="External"/><Relationship Id="rId28" Type="http://schemas.openxmlformats.org/officeDocument/2006/relationships/hyperlink" Target="mailto:info@cottonclub.ru" TargetMode="External"/><Relationship Id="rId36" Type="http://schemas.openxmlformats.org/officeDocument/2006/relationships/image" Target="../media/image353.jpeg"/><Relationship Id="rId10" Type="http://schemas.openxmlformats.org/officeDocument/2006/relationships/image" Target="../media/image15.png"/><Relationship Id="rId19" Type="http://schemas.openxmlformats.org/officeDocument/2006/relationships/hyperlink" Target="https://vk.com/flexpocketru" TargetMode="External"/><Relationship Id="rId31" Type="http://schemas.openxmlformats.org/officeDocument/2006/relationships/hyperlink" Target="mailto:info@singlecup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share.php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mailto:sales@teplonet.ru" TargetMode="External"/><Relationship Id="rId27" Type="http://schemas.openxmlformats.org/officeDocument/2006/relationships/hyperlink" Target="https://cottonclub.ru/ru/contacts/" TargetMode="External"/><Relationship Id="rId30" Type="http://schemas.openxmlformats.org/officeDocument/2006/relationships/hyperlink" Target="https://vk.com/public91655969" TargetMode="External"/><Relationship Id="rId35" Type="http://schemas.openxmlformats.org/officeDocument/2006/relationships/image" Target="../media/image35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mailto:vent@galvent.s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4.jpeg"/><Relationship Id="rId3" Type="http://schemas.openxmlformats.org/officeDocument/2006/relationships/image" Target="../media/image1.pn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357.png"/><Relationship Id="rId42" Type="http://schemas.openxmlformats.org/officeDocument/2006/relationships/image" Target="../media/image360.png"/><Relationship Id="rId7" Type="http://schemas.openxmlformats.org/officeDocument/2006/relationships/hyperlink" Target="https://vk.com/galventventilyacia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359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37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358.jpeg"/><Relationship Id="rId40" Type="http://schemas.openxmlformats.org/officeDocument/2006/relationships/image" Target="../media/image294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4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323.png"/><Relationship Id="rId43" Type="http://schemas.openxmlformats.org/officeDocument/2006/relationships/image" Target="../media/image36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pak.ru/" TargetMode="External"/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4.jpeg"/><Relationship Id="rId3" Type="http://schemas.openxmlformats.org/officeDocument/2006/relationships/image" Target="../media/image1.pn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363.png"/><Relationship Id="rId42" Type="http://schemas.openxmlformats.org/officeDocument/2006/relationships/image" Target="../media/image368.png"/><Relationship Id="rId7" Type="http://schemas.openxmlformats.org/officeDocument/2006/relationships/hyperlink" Target="mailto:info@ooontt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362.gif"/><Relationship Id="rId38" Type="http://schemas.openxmlformats.org/officeDocument/2006/relationships/image" Target="../media/image366.png"/><Relationship Id="rId2" Type="http://schemas.openxmlformats.org/officeDocument/2006/relationships/notesSlide" Target="../notesSlides/notesSlide57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36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365.png"/><Relationship Id="rId40" Type="http://schemas.openxmlformats.org/officeDocument/2006/relationships/image" Target="../media/image311.pn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340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36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rt-mo.ru/" TargetMode="External"/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57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65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lua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63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59.png"/><Relationship Id="rId10" Type="http://schemas.openxmlformats.org/officeDocument/2006/relationships/hyperlink" Target="https://luat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62.png"/><Relationship Id="rId4" Type="http://schemas.microsoft.com/office/2007/relationships/hdphoto" Target="../media/hdphoto1.wdp"/><Relationship Id="rId9" Type="http://schemas.openxmlformats.org/officeDocument/2006/relationships/hyperlink" Target="https://vk.com/aptmo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365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375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374.png"/><Relationship Id="rId2" Type="http://schemas.openxmlformats.org/officeDocument/2006/relationships/notesSlide" Target="../notesSlides/notesSlide58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7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373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341.jpeg"/><Relationship Id="rId10" Type="http://schemas.openxmlformats.org/officeDocument/2006/relationships/image" Target="../media/image36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372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369.png"/><Relationship Id="rId30" Type="http://schemas.openxmlformats.org/officeDocument/2006/relationships/image" Target="../media/image371.png"/><Relationship Id="rId35" Type="http://schemas.openxmlformats.org/officeDocument/2006/relationships/image" Target="../media/image376.png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hyperlink" Target="https://promtech-dubna.ru/" TargetMode="External"/><Relationship Id="rId18" Type="http://schemas.openxmlformats.org/officeDocument/2006/relationships/hyperlink" Target="https://www.docke.ru/company/about/" TargetMode="External"/><Relationship Id="rId26" Type="http://schemas.openxmlformats.org/officeDocument/2006/relationships/hyperlink" Target="mailto:zakaz@c-component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nt-factory.ru/" TargetMode="External"/><Relationship Id="rId34" Type="http://schemas.openxmlformats.org/officeDocument/2006/relationships/image" Target="../media/image306.png"/><Relationship Id="rId7" Type="http://schemas.openxmlformats.org/officeDocument/2006/relationships/image" Target="../media/image35.png"/><Relationship Id="rId12" Type="http://schemas.openxmlformats.org/officeDocument/2006/relationships/hyperlink" Target="mailto:vososnova@yandex.ru" TargetMode="External"/><Relationship Id="rId17" Type="http://schemas.openxmlformats.org/officeDocument/2006/relationships/hyperlink" Target="https://t.me/oezdubna_official" TargetMode="External"/><Relationship Id="rId25" Type="http://schemas.openxmlformats.org/officeDocument/2006/relationships/hyperlink" Target="https://c-component.ru/" TargetMode="External"/><Relationship Id="rId33" Type="http://schemas.openxmlformats.org/officeDocument/2006/relationships/image" Target="../media/image313.png"/><Relationship Id="rId2" Type="http://schemas.openxmlformats.org/officeDocument/2006/relationships/notesSlide" Target="../notesSlides/notesSlide59.xml"/><Relationship Id="rId16" Type="http://schemas.openxmlformats.org/officeDocument/2006/relationships/hyperlink" Target="https://oezdubna.ru/investors/residents/one/?id=244" TargetMode="External"/><Relationship Id="rId20" Type="http://schemas.openxmlformats.org/officeDocument/2006/relationships/hyperlink" Target="mailto:site@docke.ru" TargetMode="External"/><Relationship Id="rId29" Type="http://schemas.openxmlformats.org/officeDocument/2006/relationships/image" Target="../media/image3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vososnova.ru/about/" TargetMode="External"/><Relationship Id="rId24" Type="http://schemas.openxmlformats.org/officeDocument/2006/relationships/hyperlink" Target="mailto:office@rusbiopharm.ru" TargetMode="External"/><Relationship Id="rId32" Type="http://schemas.openxmlformats.org/officeDocument/2006/relationships/image" Target="../media/image293.png"/><Relationship Id="rId5" Type="http://schemas.openxmlformats.org/officeDocument/2006/relationships/image" Target="../media/image13.png"/><Relationship Id="rId15" Type="http://schemas.openxmlformats.org/officeDocument/2006/relationships/hyperlink" Target="mailto:info@promtech-dubna.ru" TargetMode="External"/><Relationship Id="rId23" Type="http://schemas.openxmlformats.org/officeDocument/2006/relationships/hyperlink" Target="https://rusbiopharm.ru/" TargetMode="External"/><Relationship Id="rId28" Type="http://schemas.openxmlformats.org/officeDocument/2006/relationships/image" Target="../media/image377.png"/><Relationship Id="rId36" Type="http://schemas.openxmlformats.org/officeDocument/2006/relationships/image" Target="../media/image382.png"/><Relationship Id="rId10" Type="http://schemas.openxmlformats.org/officeDocument/2006/relationships/image" Target="../media/image37.png"/><Relationship Id="rId19" Type="http://schemas.openxmlformats.org/officeDocument/2006/relationships/hyperlink" Target="https://vk.com/dockeru" TargetMode="External"/><Relationship Id="rId31" Type="http://schemas.openxmlformats.org/officeDocument/2006/relationships/image" Target="../media/image380.jpeg"/><Relationship Id="rId4" Type="http://schemas.microsoft.com/office/2007/relationships/hdphoto" Target="../media/hdphoto1.wdp"/><Relationship Id="rId9" Type="http://schemas.openxmlformats.org/officeDocument/2006/relationships/image" Target="../media/image36.jpeg"/><Relationship Id="rId14" Type="http://schemas.openxmlformats.org/officeDocument/2006/relationships/hyperlink" Target="https://vk.com/promtechcaree" TargetMode="External"/><Relationship Id="rId22" Type="http://schemas.openxmlformats.org/officeDocument/2006/relationships/hyperlink" Target="https://t.me/nt_factory" TargetMode="External"/><Relationship Id="rId27" Type="http://schemas.openxmlformats.org/officeDocument/2006/relationships/image" Target="../media/image365.png"/><Relationship Id="rId30" Type="http://schemas.openxmlformats.org/officeDocument/2006/relationships/image" Target="../media/image379.png"/><Relationship Id="rId35" Type="http://schemas.openxmlformats.org/officeDocument/2006/relationships/image" Target="../media/image38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o_mozhtechn@mosreg.ru" TargetMode="External"/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71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7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odintechn@mosreg.ru" TargetMode="External"/><Relationship Id="rId24" Type="http://schemas.openxmlformats.org/officeDocument/2006/relationships/image" Target="../media/image36.jpe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73.png"/><Relationship Id="rId10" Type="http://schemas.openxmlformats.org/officeDocument/2006/relationships/hyperlink" Target="https://vk.com/gbpou_mo_ozzht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68.png"/><Relationship Id="rId4" Type="http://schemas.microsoft.com/office/2007/relationships/hdphoto" Target="../media/hdphoto1.wdp"/><Relationship Id="rId9" Type="http://schemas.openxmlformats.org/officeDocument/2006/relationships/hyperlink" Target="http://ozgt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5.png"/><Relationship Id="rId27" Type="http://schemas.openxmlformats.org/officeDocument/2006/relationships/image" Target="../media/image39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o_odintechn@mosreg.ru" TargetMode="External"/><Relationship Id="rId13" Type="http://schemas.openxmlformats.org/officeDocument/2006/relationships/hyperlink" Target="https://ppteh.ru/" TargetMode="External"/><Relationship Id="rId18" Type="http://schemas.openxmlformats.org/officeDocument/2006/relationships/image" Target="../media/image14.png"/><Relationship Id="rId26" Type="http://schemas.microsoft.com/office/2007/relationships/hdphoto" Target="../media/hdphoto10.wdp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83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hyperlink" Target="https://vk.com/podolskcollegeru" TargetMode="External"/><Relationship Id="rId25" Type="http://schemas.openxmlformats.org/officeDocument/2006/relationships/image" Target="../media/image39.png"/><Relationship Id="rId3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odolsk-college.ru/" TargetMode="External"/><Relationship Id="rId20" Type="http://schemas.openxmlformats.org/officeDocument/2006/relationships/image" Target="../media/image35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18.png"/><Relationship Id="rId32" Type="http://schemas.openxmlformats.org/officeDocument/2006/relationships/image" Target="../media/image81.png"/><Relationship Id="rId5" Type="http://schemas.openxmlformats.org/officeDocument/2006/relationships/image" Target="../media/image13.png"/><Relationship Id="rId15" Type="http://schemas.openxmlformats.org/officeDocument/2006/relationships/hyperlink" Target="mailto:mo_pavptechn@mosreg.ru" TargetMode="External"/><Relationship Id="rId23" Type="http://schemas.openxmlformats.org/officeDocument/2006/relationships/image" Target="../media/image37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80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ppteh" TargetMode="External"/><Relationship Id="rId22" Type="http://schemas.openxmlformats.org/officeDocument/2006/relationships/image" Target="../media/image36.jpe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kmo.ru/" TargetMode="External"/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86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94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https://vk.com/id399224704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spkmo" TargetMode="External"/><Relationship Id="rId3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radost-mo.ru/" TargetMode="External"/><Relationship Id="rId24" Type="http://schemas.openxmlformats.org/officeDocument/2006/relationships/hyperlink" Target="https://spkmo.ru/" TargetMode="External"/><Relationship Id="rId32" Type="http://schemas.openxmlformats.org/officeDocument/2006/relationships/image" Target="../media/image92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88.png"/><Relationship Id="rId10" Type="http://schemas.openxmlformats.org/officeDocument/2006/relationships/hyperlink" Target="tel:+7(496)463-69-47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91.png"/><Relationship Id="rId4" Type="http://schemas.microsoft.com/office/2007/relationships/hdphoto" Target="../media/hdphoto1.wdp"/><Relationship Id="rId9" Type="http://schemas.openxmlformats.org/officeDocument/2006/relationships/hyperlink" Target="https://vk.com/ramcolleg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ДОСТУПНЫХ ПРОФЕССИЙ/СПЕЦИАЛЬНОСТЕЙ                                                           СРЕДНЕГО ПРОФЕССИОНАЛЬНОГО ОБРАЗОВАНИЯ                                             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2024           </a:t>
            </a: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xmlns="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6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Серпуховский 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142253, Московская область,  г. о. Серпухов, п. Большевик, ул. Ленина, д. 52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http://serp-koll.ru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https://vk.com/serpkoll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735-55-98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mo_serpkolledzh@mosreg.ru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 (916) 632-43-50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mo_stuptechn@mosreg.ru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84,21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86,21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г. о. Чехов, с. Новый Быт, ул. Новая, д. 4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60,06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7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140700, Московская область, г. Шатура, проспект Ильича, д. 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3"/>
              </a:rPr>
              <a:t>шэт.рф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https://vk.com/gbpou_mo_shet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452-57-13</a:t>
            </a:r>
          </a:p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mo_moshet@mosreg.ru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65,83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67,99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141143,  Московская область, Щелковский район, д. Долгое 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Ледово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, ул. Центральная, стр. 33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https://schelcol.ru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https://vk.com/schelcollege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73,78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74,25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76,52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88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48" y="5378685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8194" name="Picture 2" descr="C:\Users\Admin\Downloads\QR-Code (1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65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57" y="18469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2422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dmin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10" y="30934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37878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8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Электростальский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 г. о. Электросталь ул. Сталеваров д. 19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https://elkollege.ru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https://vk.com/elkollege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mo_elkolledzh@mosreg.ru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72,05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«Московский областной медицинский колледж №1»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129110, Московская область, город Москва, улица Щепкина, 61/2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http://www.momk.ru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0"/>
              </a:rPr>
              <a:t>https://vk.com/mocomk1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 (495) 631-74-98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>
                <a:solidFill>
                  <a:srgbClr val="002060"/>
                </a:solidFill>
              </a:rPr>
              <a:t>mz_momk1_uo@mosreg.ru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«1-й Московский областной музыкальный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140400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Московская обл., Коломна,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Малышева,24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6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А.Н. Скрябина»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144001, Московская область, г. Электросталь,   ул. Октябрьская, д.23</a:t>
            </a:r>
            <a:r>
              <a:rPr lang="en-US" sz="9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http://scryabin-college.ru/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https://vk.com/college_skryabina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+7(496)575 48 56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mk_skryabincol@mosreg.ru  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3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58,24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59,87			</a:t>
            </a:r>
            <a:r>
              <a:rPr lang="ru-RU" sz="1400" b="1" i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60,92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522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849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1761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296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37802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197738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1270920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3" y="3185246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49314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713519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41806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901631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82268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3160830"/>
            <a:ext cx="367200" cy="367200"/>
          </a:xfrm>
          <a:prstGeom prst="rect">
            <a:avLst/>
          </a:prstGeom>
        </p:spPr>
      </p:pic>
      <p:pic>
        <p:nvPicPr>
          <p:cNvPr id="9218" name="Picture 2" descr="C:\Users\Admin\Downloads\QR-Code (20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3" y="1218021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QR-Code (2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18691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QR-Code (2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QR-Code (2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8748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QR-Code (2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3103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QR-Code (2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48" y="3777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dmin\Downloads\QR-Code (2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23176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Admin\Downloads\QR-Code (2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8848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799654" y="4775468"/>
            <a:ext cx="5256755" cy="2043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ФГАОУ ВО «Московский государственный институт международных отношений (университет) Министерства иностранных дел Российской Федерации «Одинцовский филиал»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область, Одинцово, ул.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Новоcпортивная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, д.3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33"/>
              </a:rPr>
              <a:t>college.mgimo.ru</a:t>
            </a:r>
            <a:r>
              <a:rPr lang="ru-RU" sz="1200" u="sng" dirty="0"/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34"/>
              </a:rPr>
              <a:t> +7 495 661-71-83</a:t>
            </a:r>
            <a:endParaRPr lang="ru-RU" sz="1200" u="sng" dirty="0"/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35"/>
              </a:rPr>
              <a:t>spo.mgimo@odin.mgimo.ru</a:t>
            </a:r>
            <a:endParaRPr lang="ru-RU" sz="1200" u="sng" dirty="0"/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56,52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1962" y="5413228"/>
            <a:ext cx="158216" cy="15821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33" y="5745743"/>
            <a:ext cx="216000" cy="216000"/>
          </a:xfrm>
          <a:prstGeom prst="rect">
            <a:avLst/>
          </a:prstGeom>
          <a:noFill/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76" y="5601246"/>
            <a:ext cx="158400" cy="1584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6" y="5968038"/>
            <a:ext cx="158400" cy="1584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61" y="5861305"/>
            <a:ext cx="367200" cy="367200"/>
          </a:xfrm>
          <a:prstGeom prst="rect">
            <a:avLst/>
          </a:prstGeom>
        </p:spPr>
      </p:pic>
      <p:pic>
        <p:nvPicPr>
          <p:cNvPr id="78" name="Picture 5" descr="C:\Users\1\Downloads\qrcode (12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88" y="576006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№1»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105484, Москва ул. 16-я Парковая д.17, стр.2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https://uor-1.ru/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https://vk.com/uor1mo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676-05-72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mfks_uor_1@mosreg.ru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–35,94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30,26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32,18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666944"/>
            <a:ext cx="5152598" cy="21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Бронницы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140170, Московская обл., г. Бронницы, ул. Красная, д. 5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8"/>
              </a:rPr>
              <a:t>гуор.рф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https://vk.com/guorbron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(906) 162-29-29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info@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гуор.рф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47,92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49,18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50,09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667688"/>
            <a:ext cx="5469994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ФГБПОУ « Электростальский медицинский колледж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биологического агентства»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144000,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Московская область,  г . Электросталь,  ул. Советская, д.32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5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Губернский колледж искусств»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141411, Московская область , г. Химки ул. Библиотечная,д.10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http://moki.ru/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https://vk.com/id712018902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(495)570-22-44, Доб. 160,150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mk_director_moki@mosreg.ru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70,59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68,42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9" y="18747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1277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919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2965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226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8" y="39387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320537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7390" y="31516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1" y="36158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6" y="33203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61" y="38039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С.С.Прокофьева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141207, Московская область, г. Пушкино, ул. Писаревская, дом 12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https://prokofievcollege.ru/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https://vk.com/prokofievcollege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+ 7 (495) 993- 41 -60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mk_prokofievcollege@mosreg.ru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82,76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16" y="34845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42" name="Picture 2" descr="C:\Users\Admin\Downloads\QR-Code (30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QR-Code (3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QR-Code (3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2" y="312091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QR-Code (3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382268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ownloads\QR-Code (3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Downloads\QR-Code (3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937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4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 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«Бизнес — академия экономики  и сервиса»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143604, Московская область, г. Волоколамск, ул. Заводская, д. 23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http://www.baesk.ru/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https://vk.com/club52166664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362-41-48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bizacademy@mail.ru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207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колледж информации и технологий»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142103, Московская область,  г. Подольск,  ул. Рощинская, д.22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https://www.anomokit.ru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https://vk.com/anopomokit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 755-59- 41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anomokit@mail.ru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7063"/>
            <a:ext cx="546999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Щелково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141109,  Московская область г. Щёлково, ул. Молодежная, д 98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https://guor-shelkovo.mo.sportsng.ru/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https://vk.com/olymprezerv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 (496) 567-17-23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sport-net@mail.ru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–29,41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4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 Гуманитарно — технический колледж «Знание»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142100,Московская область, г. Подольск, ул. Комсомольская, 1, пом. 1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колледж-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2"/>
              </a:rPr>
              <a:t>знание.рф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https://vk.com/gtk.znanie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(926) 396-45-50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Ir-znanie@mail.ru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86308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9133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278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920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965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801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«Сергиево — Посадский гуманитарный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141304,  Московская область, г. Сергиев Посад, Московское ш., д. 12а 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http://spgkmo.ru/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https://vk.com/public212669691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547-29-22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spgk@spgkmo.ru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64,37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607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4094197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03" y="339172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1266" name="Picture 2" descr="C:\Users\Admin\Downloads\QR-Code (36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QR-Code (37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8559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QR-Code (38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1106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QR-Code (39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763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QR-Code (40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22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QR-Code (41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8" y="5896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dmin\Downloads\QR-Code (42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0495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Admin\Downloads\QR-Code (43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Admin\Downloads\QR-Code (44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325715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Admin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4038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1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«Подольский колледж «Парус»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 Московская обл., г. Подольск, ул. Февральская, 65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https://parus-college.ru/o-kolledzhe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https://vk.com/lcparus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+7(963) 787-55-07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:parus_podolsk@rambler.ru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56,58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60,92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СПО «Колледж экономики и права»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141102,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Московская обл.,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г. Щелково, ул. Пионерская, д.19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https://newkep.ru/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https://vk.com/newkep1993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 567-07-61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к.е.р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@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mail.ru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25,29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5569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№4»</a:t>
            </a:r>
          </a:p>
          <a:p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142300, Московская обл., г.Чехов, ул. Мира, д.9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https://www.chehuor.ru/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+7 (496) 726-46-82 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3"/>
              </a:rPr>
              <a:t>mfks_uor_4@mosreg.ru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–76,47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81,61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3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«Московский областной колледж финансов и управления»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143040, Московская обл., Одинцовский р-н,  г. Голицыно, Петровское шоссе дом 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МОКФУ.РФ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https://vk.com/mokfu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 720-01-45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mokfu2015@yandex.ru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79,68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187915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1222499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05" y="180493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48" y="124153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394663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320026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9662" y="3030559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33" y="3494764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78" y="3199306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33" y="3682876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«Классический колледж художественно — эстетического образования и дизайна»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142611, Московская обл., г. Орехово-Зуево, ул. Пролетарская, д. 5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http://designcollege.narod.ru/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425-66-77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27"/>
              </a:rPr>
              <a:t>designcollege@yandex.ru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81,61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88" y="3363513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Admin\Downloads\QR-Code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66" y="1164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1524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81831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QR-Code (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2216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QR-Code (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8321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170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08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47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8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 «Красногорский  экономико — правовой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143402, Московская область, г. Красногорск, ул. Почтовая, д.3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http://pravo-econom.ru/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https://vk.com/public130174708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+7(495) 781-93-08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krept@mail.ru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14,12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18,39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ПО «Московский областной гуманитарный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https://www.mogok.ru/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https://vk.com/mogokru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+7(496) 673-84-64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serebrianyeprudy.mgi@yandex.ru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72,94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68,97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140015 Московская область, г.,  Люберцы, Комсомольский проспект, д.6.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https://tep-mspk.ru/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503-22-10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tep-mspk@yandex.ru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–67,06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ПООЧУ «Московский кооперативный техникум им. Г.Н.  Альтшуля»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141014, Московская область, г. Мытищи, 3-я Крестьянская ул.,17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https://mktex.ru/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https://vk.com/public208911005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+7(495) 582-05-71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mktex@yandex.ru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52,63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493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776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1895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9480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2233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СПО «Современный бизнес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https://www.sbk-nf.com/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https://vk.com/sbk_nf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343-28-35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sbk.nf@mail.ru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43,62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74,89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77285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371820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Admin\Downloads\QR-Code (10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1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1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1761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1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8041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QR-Code (1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0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ownloads\QR-Code (1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93176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0412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17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041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3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городской открытый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142211, Московская обл., г. Серпухов, ул. 1-я Московская, д. 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http://sgoc.ru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776-02-92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info@sgoc.ru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«Педагогический колледж «Мир знаний»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143421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, Московская обл.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Красногорский  район, с.Петрово-Дальнее,ул.Суворовская д.3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                         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http://college.nou-mirznaniy.ru/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https://vk.com/college_mirznaniy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(916) 332-17-27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pedkolledzh.mz@mail.ru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27,63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27,59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«Технико- экономический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142116, Московская область г., Подольск, ул. Рабочая,  д. 13а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https://tecspo.ru/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https://vk.com/tekspo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763-96-60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tec@tecspo.ru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36,84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42,53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1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ЧУПО «Краснознаменский городской колледж»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143090 Московская обл.,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г.Краснознаменск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ул. Генерала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Шлыкова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3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http://kgk.college/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https://vk.com/kgkcollege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kgk.college@yandex.ru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43,42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48,28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6" y="196499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7" y="1286572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00113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8" y="395697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61" y="323228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3023018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21382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772834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«Колледж инновационных технологий, бизнеса и права «ЛИДЕР»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141102, Московская область, Щёлково, Первомайская улица, 31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https://vk.com/lidercollege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http://lidercollege.ru/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+7(903) 790-29-10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lidershc@mail.ru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–57,65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63,22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98924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34554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82610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09506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0369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5011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2057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6892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369922"/>
            <a:ext cx="158400" cy="1584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408023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ownloads\QR-Code (19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180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QR-Code (2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8583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QR-Code (2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183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QR-Code (2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8711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QR-Code (2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0306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QR-Code (2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72867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ownloads\QR-Code (2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0888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ownloads\QR-Code (2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7378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ownloads\QR-Code (2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2707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ownloads\QR-Code (2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39569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1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89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«Подольский социально — спортивный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142116, Московская область, г. Подольск, ул. Халатова,д.3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https://www.podolsk-ssc.ru/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https://vk.com/pssi_club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763-43-79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pssk18@mail.ru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  «Международный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обл., Одинцовский район, г. Одинцово, ул. Молодежная, д. 46,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3 этаж, пом. 23, комн. 1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https://college-mok.ru/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411- 28- 41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:college.mok@yandex.ru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209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АНОПОО «Колледж интегрированных технологий»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143002, Московская область, Одинцово, Садовая улица, 3Б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https://kolledzh-odintsovo.ru/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https://vk.com/kitcollegeodi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+7(925) 426-32-40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kitcollege@mail.ru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финансово —  юридический    институт» (МФЮИ)</a:t>
            </a:r>
            <a:r>
              <a:rPr lang="en-US" sz="10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142803, Московская область, городской округ Ступино, г. Ступино, ул. Калинина, д.42а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https://www.mfui.ru/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info@mfui.ru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55,76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155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430561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403823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3945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QR-Code (29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290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QR-Code (30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9662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QR-Code (31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0998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QR-Code (33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7520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QR-Code (34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QR-Code (3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328308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ownloads\QR-Code (37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40274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11622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Собина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д. 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29"/>
              </a:rPr>
              <a:t>https://phystech.pro/?ysclid=m3skg0vflq726370842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30"/>
              </a:rPr>
              <a:t>https://t.me/phystech_pro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31"/>
              </a:rPr>
              <a:t>mo_fiztechkoll@mosreg.ru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code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2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142611, Московская область, г. Орехово-Зуево, ул. Зелёная, д. 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6"/>
              </a:rPr>
              <a:t>https://www.ggtu.ru/?ysclid=m3skt8bqiy405677862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7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8"/>
              </a:rPr>
              <a:t>+7 (496) 425-78-75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>
                <a:hlinkClick r:id="rId9"/>
              </a:rPr>
              <a:t>mo_ggtu@mosreg.ru</a:t>
            </a:r>
            <a:endParaRPr lang="ru-RU" sz="1100" u="sng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05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«Московский областной гуманитарно-социальный колледж»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140050, Московская область, Люберецкий район, поселок Красково, улица Карла Маркса, дом 117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10"/>
              </a:rPr>
              <a:t>https://college-gsc.ru/kontakty/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10"/>
              </a:rPr>
              <a:t>https://college-gsc.ru/kontakty/</a:t>
            </a:r>
            <a:endParaRPr lang="ru-RU" sz="1200" dirty="0"/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/>
              <a:t>+7 (495) 501-44-55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11"/>
              </a:rPr>
              <a:t>info@college-gsc.ru</a:t>
            </a:r>
            <a:endParaRPr lang="ru-RU" sz="1200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 СПО «Колледж информационных технологий и права»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141100, Московская обл.,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. Щелково,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ул.Свирская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д.14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12"/>
              </a:rPr>
              <a:t>https://kit-p.ru/</a:t>
            </a:r>
            <a:endParaRPr lang="ru-RU" sz="1100" dirty="0"/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-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/>
              <a:t>8(925)220-76-02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социально-гуманитарный университет»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140411, Московская область, г. Коломна, ул. Зеленая, д. 30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13"/>
              </a:rPr>
              <a:t>https://gukolomna.ru/sveden/common/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14"/>
              </a:rPr>
              <a:t>+7 (496) 615-13-30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/>
              <a:t>mo_gsgu@mosreg.ru</a:t>
            </a:r>
          </a:p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2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00" y="1493433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6474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11621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№2» 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143180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Московская область,  г. Звенигород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Чайковского, 59/32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hlinkClick r:id="rId24"/>
              </a:rPr>
              <a:t>https://uor-zvenigorod.ru/</a:t>
            </a:r>
            <a:r>
              <a:rPr lang="ru-RU" sz="1100" dirty="0"/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25"/>
              </a:rPr>
              <a:t>https://vk.com/uor_zvenigorod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/>
              <a:t>+7 (495) 597-74-44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hlinkClick r:id="rId26"/>
              </a:rPr>
              <a:t>mfks_uor_2@mosreg.ru</a:t>
            </a:r>
            <a:endParaRPr lang="en-US" sz="1100"/>
          </a:p>
          <a:p>
            <a:pPr algn="ctr"/>
            <a:r>
              <a:rPr kumimoji="0" lang="ru-RU" sz="1400" b="1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1\Downloads\qrcode (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code (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code (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163213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13260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1\Downloads\qr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896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code (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358383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code (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code (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«Спортивное училище (техникум) №5»</a:t>
            </a:r>
            <a:r>
              <a:rPr lang="ru-RU" sz="1000" b="1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140300, Московская область, г. Егорьевск, ул. Южная, д. 2.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>
                <a:hlinkClick r:id="rId6"/>
              </a:rPr>
              <a:t>https://www.ggtu.ru/?ysclid=m3skt8bqiy405677862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>
                <a:hlinkClick r:id="rId7"/>
              </a:rPr>
              <a:t>https://vk.com/uor5football</a:t>
            </a:r>
            <a:endParaRPr lang="ru-RU" sz="1100"/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/>
              <a:t>+7 (49640) 4-79-14</a:t>
            </a:r>
          </a:p>
          <a:p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>
                <a:hlinkClick r:id="rId8"/>
              </a:rPr>
              <a:t>mfks_uor_5@mosreg.ru</a:t>
            </a:r>
            <a:endParaRPr lang="ru-RU" sz="1100" u="sng"/>
          </a:p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№3»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141400, Московская область,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. Химки, мкр. «Планерная», владение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9"/>
              </a:rPr>
              <a:t>https://basketuor.ru/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dirty="0"/>
              <a:t>+7 (495) 793-14-88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hlinkClick r:id="rId10"/>
              </a:rPr>
              <a:t>mfks_uor_3@mosreg.ru</a:t>
            </a:r>
            <a:endParaRPr lang="ru-RU" sz="1100" dirty="0"/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47,65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78" y="1468266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code (9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code (10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code (11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336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3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237797" y="216993"/>
            <a:ext cx="782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АТЛАС ДОСТУПНЫХ ПРОФЕССИЙ/СПЕЦИАЛЬНОСТЕЙ                                                                   СРЕДНЕГО ПРОФЕССИОНАЛЬНОГО ОБРАЗОВАНИЯ                                     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2024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и специальностей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и специальность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инвалидов и лиц                                                                                                          с ограниченными возможностями здоровья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r>
              <a:rPr lang="ru-RU" sz="1200"/>
              <a:t>                                                                                                         </a:t>
            </a:r>
            <a:r>
              <a:rPr lang="ru-RU" sz="800" b="1"/>
              <a:t>интеллектуальные</a:t>
            </a:r>
          </a:p>
          <a:p>
            <a:r>
              <a:rPr lang="ru-RU" sz="800" b="1"/>
              <a:t>                                                                                                                                                                       нарушения</a:t>
            </a:r>
            <a:endParaRPr lang="ru-RU" sz="800" b="1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xmlns="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6"/>
          <a:stretch/>
        </p:blipFill>
        <p:spPr>
          <a:xfrm>
            <a:off x="230081" y="6007136"/>
            <a:ext cx="3209405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2" r="23293"/>
          <a:stretch/>
        </p:blipFill>
        <p:spPr>
          <a:xfrm>
            <a:off x="3648207" y="6132971"/>
            <a:ext cx="361883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09.02.06 Сетевое и системное администрирование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МО ""Государственный гуманитарно-технологический университет"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 "Автомобильно-дорожный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"Раменский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"Орехово-Зуевский железнодорожный техникум имени В.И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Бондаренко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94977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43.01.09 Повар, кондитер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"Подмосковье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Наро-Фоминский техникум "                        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Ногинский колледж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00" y="5842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676400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11.02.01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Радиоаппаратостроение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Казакова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12.02.01 Авиационные приборы и комплексы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Казакова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09.02.07 Информационные системы и программирование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"Коломна"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"Подмосковье"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65" y="2271225"/>
            <a:ext cx="768823" cy="73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25.02.06. Производство и          обслуживание авиационной техники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23.02.01 Организация перевозок и управления на транспорте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 "Автомобильно-дорожный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38.02.04 Коммерция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"Мытищинский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34" y="3625492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radio-40672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18912"/>
            <a:ext cx="563764" cy="5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59" y="505686"/>
            <a:ext cx="585233" cy="55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ownloads\free-icon-remote-control-390004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3105" y="1635178"/>
            <a:ext cx="596964" cy="5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free-icon-cash-on-delivery-47669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45" y="2725625"/>
            <a:ext cx="558495" cy="5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43.02.12 Технология эстетических услуг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техникум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"Холмогорка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36.02.02 Зоотехния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"Волоколамский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Коломенский аграрный колледж имени Н.Т. Козлова"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38.02.03 Операционная деятельность в логистике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техникум",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Автомобильно-дорожный колледж"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40.02.04 Юриспруденция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ownloads\free-icon-electrician-28376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" y="1555595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free-icon-veterinarian-36213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3" y="2790472"/>
            <a:ext cx="609294" cy="6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free-icon-cow-73636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707732"/>
            <a:ext cx="510060" cy="4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free-icon-avatar-1340615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745060"/>
            <a:ext cx="503806" cy="5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free-icon-lawyer-327096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1542895"/>
            <a:ext cx="567331" cy="5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10" y="3914829"/>
            <a:ext cx="550188" cy="5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21.02.19 Землеустройство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54.02.01 Дизайн (по отраслям)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"Межрегиональный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компетенций – Техникум имени С.П. Королева"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Поварское и кондитерское дело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колледж",                        </a:t>
            </a:r>
          </a:p>
          <a:p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техникум",    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38.02.08 Торговое дело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Щелковский колледж"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38.02.05 Товароведение и экспертиза качества потребительских товаров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университет"</a:t>
            </a: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83" y="1485900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free-icon-environment-154216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89" y="339074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free-icon-web-design-7522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9" y="4589576"/>
            <a:ext cx="48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74747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free-icon-clerk-120016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97" y="2451484"/>
            <a:ext cx="608424" cy="6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free-icon-experts-43018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1" y="3607941"/>
            <a:ext cx="784814" cy="7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1368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757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27.02.07 Управление качеством продукции, процессов и услуг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09.01.05 Оператор технической поддержки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1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38.02.07 Банковское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Оператор станков с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15.01.35 Мастер слесарных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</p:txBody>
      </p:sp>
      <p:pic>
        <p:nvPicPr>
          <p:cNvPr id="5122" name="Picture 2" descr="C:\Users\Admin\Downloads\free-icon-content-management-system-33435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88" y="1530061"/>
            <a:ext cx="738632" cy="7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free-icon-call-center-agent-155600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96" y="4153406"/>
            <a:ext cx="698840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" y="5078696"/>
            <a:ext cx="622640" cy="6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free-icon-banking-504507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38" y="983626"/>
            <a:ext cx="714207" cy="7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46" y="3229632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ownloads\free-icon-locksmith-92239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51" y="4089906"/>
            <a:ext cx="559140" cy="5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00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и обслуживанию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Орехово-Зуевский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15.01.05 Сварщик (ручной и частично механизированной сварки (наплавки)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54635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 обработке цифровой информации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"Коломна"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"Шатурский энергетический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15.01.32 Оператор информационных систем и ресурсов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59647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free-icon-welder-43108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500621"/>
            <a:ext cx="682757" cy="6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ownloads\free-icon-digital-153203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28" y="694754"/>
            <a:ext cx="529993" cy="5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48" y="4121523"/>
            <a:ext cx="468202" cy="4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72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54.02.06 Изобразительное искусство и черчение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социально-гуманитарный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15.01.38 Оператор-наладчик металлообрабатывающих станков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43.02.13 Технология парикмахерского искусства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Можайский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54.01.20 Графический дизайнер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Декоративно-прикладное искусство и народные промыслы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43.02.17 Технологии индустрии красоты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36" y="1498599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2866833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free-icon-hairdresser-600895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35" y="3975099"/>
            <a:ext cx="672795" cy="6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" y="5768718"/>
            <a:ext cx="566345" cy="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free-icon-design-88188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493157"/>
            <a:ext cx="505685" cy="5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28" y="2938689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free-icon-makeover-100573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28" y="3799577"/>
            <a:ext cx="670785" cy="6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71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08.01.08 Электромонтажник электрических сетей и электрооборудования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44.02.02 Преподавание в начальных классах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35.01.23 Хозяйка усадьбы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15.01.31 Мастер контрольно-измерительных приборов и автоматики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Гагарина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"Серпуховский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23.02.07 Техническое обслуживание и ремонт двигателей, систем и агрегатов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"Коломенский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аграрный колледж имени Н.Т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Козлова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8" y="1471482"/>
            <a:ext cx="718304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free-icon-lecturer-146611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2842300"/>
            <a:ext cx="589127" cy="5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game-1385675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4" y="4087182"/>
            <a:ext cx="715634" cy="7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free-icon-hostess-512119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5408571"/>
            <a:ext cx="532139" cy="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1679443993620_bullet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650782"/>
            <a:ext cx="790968" cy="74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mechanic-135446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13" y="3709708"/>
            <a:ext cx="704149" cy="7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09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35.02.12.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19.01.04 Пекарь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"Егорьевский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"Подмосковье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19.02.12 Технология продуктов животного происхождения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29.01.07 Портной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"Коломна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 Наладчик аппаратных и программных средств инфокоммуникационных систем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"Подмосковье",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Наро-Фоминский техникум 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38.02.06 Финансы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""Красногорский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810"/>
            <a:ext cx="622640" cy="6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baker-24220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2507175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milk-can-126407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20" y="3668984"/>
            <a:ext cx="728772" cy="7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tailor-60368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4423459"/>
            <a:ext cx="647395" cy="6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" y="5159754"/>
            <a:ext cx="566345" cy="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29" y="672691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10" y="1478036"/>
            <a:ext cx="550188" cy="5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finance-357492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78" y="4925607"/>
            <a:ext cx="521738" cy="5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65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40.02.01 Право и организация социального обеспечения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05.02.02 Гидрология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13.02.02 Теплоснабжение и теплотехническое оборудование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35.01.27 Мастер сельскохозяйственного производства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Коломенский аграрный колледж имени Н.Т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Козлова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isolation-173730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896"/>
            <a:ext cx="787570" cy="7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" y="436261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power-1498244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" y="5305693"/>
            <a:ext cx="571517" cy="5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70" y="47648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ообщение об осуществлении разработки и актуализации схем теплоснабжения, водоснабжения и водоотведения сельских поселений Ровеньского района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28" y="2057400"/>
            <a:ext cx="784742" cy="784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72" y="4057810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0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30" y="0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5D0B89-FAC2-4D11-B5AB-2CFE5FEB98D9}"/>
              </a:ext>
            </a:extLst>
          </p:cNvPr>
          <p:cNvSpPr txBox="1"/>
          <p:nvPr/>
        </p:nvSpPr>
        <p:spPr>
          <a:xfrm>
            <a:off x="129305" y="1237007"/>
            <a:ext cx="2464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89,30%</a:t>
            </a:r>
            <a:r>
              <a:rPr lang="en-US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89,16 %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44" y="1424890"/>
            <a:ext cx="1174568" cy="809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0E8255-7B8E-4EF8-967C-AE190E76ACC3}"/>
              </a:ext>
            </a:extLst>
          </p:cNvPr>
          <p:cNvSpPr txBox="1"/>
          <p:nvPr/>
        </p:nvSpPr>
        <p:spPr>
          <a:xfrm>
            <a:off x="1314926" y="279647"/>
            <a:ext cx="10839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СОДЕРЖАНИЕ РЕГИОНАЛЬНОГО  АТЛАСА ДОСТУПНЫХ ПРОФЕССИЙ/СПЕЦИАЛЬНОСТЕЙ СПО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48" y="2569934"/>
            <a:ext cx="316432" cy="3164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5" y="2936477"/>
            <a:ext cx="408517" cy="408517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" y="3350680"/>
            <a:ext cx="317050" cy="31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3718839"/>
            <a:ext cx="316432" cy="3164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4077359"/>
            <a:ext cx="365172" cy="365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558CE55-49A5-424E-8354-2E51E95A984D}"/>
              </a:ext>
            </a:extLst>
          </p:cNvPr>
          <p:cNvSpPr txBox="1"/>
          <p:nvPr/>
        </p:nvSpPr>
        <p:spPr>
          <a:xfrm>
            <a:off x="3361200" y="2583867"/>
            <a:ext cx="663332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8819" y="2692827"/>
            <a:ext cx="317019" cy="3170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6969" y="3182458"/>
            <a:ext cx="408517" cy="40846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837" y="3562350"/>
            <a:ext cx="342146" cy="34706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0652" y="3956731"/>
            <a:ext cx="317019" cy="3170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4433" y="4270621"/>
            <a:ext cx="365792" cy="36579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5126058" y="802446"/>
            <a:ext cx="3436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</a:t>
            </a: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дизайна»</a:t>
            </a: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2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0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14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962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14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96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50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941155" y="1477392"/>
            <a:ext cx="1239697" cy="8264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43F5A2C-EBBB-4B37-8464-338124BE5485}"/>
              </a:ext>
            </a:extLst>
          </p:cNvPr>
          <p:cNvSpPr/>
          <p:nvPr/>
        </p:nvSpPr>
        <p:spPr>
          <a:xfrm>
            <a:off x="4861085" y="529714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77017" y="1163067"/>
            <a:ext cx="26187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Базовая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профессиональная образовательная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организация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инклюзивного профессионального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Московской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области </a:t>
            </a:r>
            <a:r>
              <a:rPr lang="ru-RU" sz="1100" b="1">
                <a:solidFill>
                  <a:srgbClr val="4472C4">
                    <a:lumMod val="50000"/>
                  </a:srgbClr>
                </a:solidFill>
              </a:rPr>
              <a:t>ГАПОУ МО «Подмосковный колледж «Энергия»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026" name="Picture 2" descr="https://rumc.ggtu.ru/images/logo_rumc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64" y="1400840"/>
            <a:ext cx="1472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9226764" y="952351"/>
            <a:ext cx="296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</a:t>
            </a: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</a:t>
            </a:r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</a:rPr>
              <a:t>центр</a:t>
            </a:r>
          </a:p>
          <a:p>
            <a:r>
              <a:rPr lang="ru-RU" sz="1200" b="1" smtClean="0">
                <a:solidFill>
                  <a:schemeClr val="accent5">
                    <a:lumMod val="50000"/>
                  </a:schemeClr>
                </a:solidFill>
              </a:rPr>
              <a:t>Московской области СПО и ВО (ГОУ ВО МО «ГГТУ»)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650" y="2493734"/>
            <a:ext cx="2952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3"/>
              </a:rPr>
              <a:t>https://bpoo.energypk.ru/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4"/>
              </a:rPr>
              <a:t>bpoo_mo@mail.ru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z="1200" b="1">
                <a:solidFill>
                  <a:srgbClr val="0070C0"/>
                </a:solidFill>
                <a:hlinkClick r:id="rId3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4841" y="2446764"/>
            <a:ext cx="3410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248012</a:t>
            </a:r>
            <a:r>
              <a:rPr lang="ru-RU" sz="1200" b="1" u="sng">
                <a:solidFill>
                  <a:srgbClr val="0070C0"/>
                </a:solidFill>
              </a:rPr>
              <a:t>, Российская Федерация</a:t>
            </a:r>
            <a:r>
              <a:rPr lang="ru-RU" sz="1200" b="1" u="sng">
                <a:solidFill>
                  <a:srgbClr val="0070C0"/>
                </a:solidFill>
              </a:rPr>
              <a:t>, </a:t>
            </a:r>
            <a:endParaRPr lang="ru-RU" sz="1200" b="1" u="sng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Центральный </a:t>
            </a:r>
            <a:r>
              <a:rPr lang="ru-RU" sz="1200" b="1" u="sng">
                <a:solidFill>
                  <a:srgbClr val="0070C0"/>
                </a:solidFill>
              </a:rPr>
              <a:t>федеральный округ</a:t>
            </a:r>
            <a:r>
              <a:rPr lang="ru-RU" sz="1200" b="1" u="sng">
                <a:solidFill>
                  <a:srgbClr val="0070C0"/>
                </a:solidFill>
              </a:rPr>
              <a:t>, </a:t>
            </a:r>
            <a:endParaRPr lang="ru-RU" sz="1200" b="1" u="sng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Калужская область. г. Калуга, ул. Кубяка, 1</a:t>
            </a: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>
                <a:solidFill>
                  <a:srgbClr val="0070C0"/>
                </a:solidFill>
                <a:hlinkClick r:id="rId3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+7 (961) 122-21-91</a:t>
            </a: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http://kksd.edusite.ru/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8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college_service@adm.kaluga.ru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https://vk.com/public209229541</a:t>
            </a:r>
            <a:endParaRPr lang="ru-RU" sz="1200" b="1" u="sng">
              <a:solidFill>
                <a:srgbClr val="0070C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20273" y="2640545"/>
            <a:ext cx="316432" cy="3164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5" y="3092813"/>
            <a:ext cx="408517" cy="408517"/>
          </a:xfrm>
          <a:prstGeom prst="rect">
            <a:avLst/>
          </a:prstGeom>
          <a:noFill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3487966"/>
            <a:ext cx="317050" cy="3170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5" y="3856125"/>
            <a:ext cx="316432" cy="3164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3" y="4205120"/>
            <a:ext cx="365172" cy="3651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17293739" y="121346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</a:t>
            </a: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</a:t>
            </a:r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</a:rPr>
              <a:t>центр</a:t>
            </a:r>
          </a:p>
          <a:p>
            <a:r>
              <a:rPr lang="ru-RU" sz="1200" b="1" smtClean="0">
                <a:solidFill>
                  <a:schemeClr val="accent5">
                    <a:lumMod val="50000"/>
                  </a:schemeClr>
                </a:solidFill>
              </a:rPr>
              <a:t>Московской области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136705" y="2407341"/>
            <a:ext cx="2952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142611, Московская область, г.о. Орехово-Зуевский, г. Орехово-Зуево, ул. Зелёная, д. 22, </a:t>
            </a:r>
            <a:r>
              <a:rPr lang="ru-RU" sz="1200" b="1" u="sng">
                <a:solidFill>
                  <a:srgbClr val="0070C0"/>
                </a:solidFill>
              </a:rPr>
              <a:t>корпус </a:t>
            </a:r>
            <a:r>
              <a:rPr lang="ru-RU" sz="1200" b="1" u="sng" smtClean="0">
                <a:solidFill>
                  <a:srgbClr val="0070C0"/>
                </a:solidFill>
              </a:rPr>
              <a:t>2</a:t>
            </a:r>
          </a:p>
          <a:p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 smtClean="0">
                <a:solidFill>
                  <a:srgbClr val="0070C0"/>
                </a:solidFill>
              </a:rPr>
              <a:t>8-499-955-25-20</a:t>
            </a:r>
            <a:r>
              <a:rPr lang="ru-RU" sz="1200" b="1" u="sng">
                <a:solidFill>
                  <a:srgbClr val="0070C0"/>
                </a:solidFill>
              </a:rPr>
              <a:t>, доб. 226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://rumc.ggtu.ru/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 smtClean="0">
                <a:solidFill>
                  <a:schemeClr val="accent1">
                    <a:lumMod val="75000"/>
                  </a:schemeClr>
                </a:solidFill>
              </a:rPr>
              <a:t>mo_ggtu_rumc@mosreg.ru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  <a:hlinkClick r:id="rId35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  <a:p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en-US" sz="1200" b="1">
                <a:solidFill>
                  <a:srgbClr val="0070C0"/>
                </a:solidFill>
              </a:rPr>
              <a:t>https://vk.com/id780084912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25D0B89-FAC2-4D11-B5AB-2CFE5FEB98D9}"/>
              </a:ext>
            </a:extLst>
          </p:cNvPr>
          <p:cNvSpPr txBox="1"/>
          <p:nvPr/>
        </p:nvSpPr>
        <p:spPr>
          <a:xfrm>
            <a:off x="7754764" y="1198185"/>
            <a:ext cx="28846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РУМЦ СПО и ВО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87,50%</a:t>
            </a:r>
            <a:r>
              <a:rPr lang="en-US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75,73 %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95,63 %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75,69 %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66,50%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85,11 %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9" y="5064369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9" y="5421598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7" y="5772358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8" y="6520224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037" y="6157440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892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15.02.16 Технология машиностроения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08.02.01 Строительство и эксплуатация зданий и сооружений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40.02.03 Право и судебное администрирование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29.01.04 Художник по костюму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"Коломенский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аграрный колледж имени Н.Т. Козлова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08.01.28 Мастер отделочных строительных и декоративных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"Красногорский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Admin\Downloads\free-icon-mechanical-engineering-1518926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96" y="1641576"/>
            <a:ext cx="485848" cy="4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free-icon-blueprint-10586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56" y="3370513"/>
            <a:ext cx="616001" cy="6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free-icon-lawyer-28625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09"/>
            <a:ext cx="651602" cy="6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free-icon-costume-designer-91049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96" y="712354"/>
            <a:ext cx="686140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free-icon-veterinarian-113125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66" y="2260232"/>
            <a:ext cx="797360" cy="7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24" y="4237052"/>
            <a:ext cx="547168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622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09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10.02.05 Обеспечение информационной безопасности автоматизированных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12.02.09 Производство и эксплуатация оптических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электронных приборов и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35.02.16  Эксплуатация и ремонт сельскохозяйственной техники и оборудования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08.01.24 Мастер столярно-плотничных, стекольных и паркетных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13.02.07 Электроснабжение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Конструирование, моделирование и технология швейных изделий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29.02.09 Печатное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35.01.13 Тракторист-машинист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сельскохозяйственного производства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Admin\Downloads\free-icon-security-20020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" y="1600200"/>
            <a:ext cx="596594" cy="5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ownloads\free-icon-optics-1610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739"/>
            <a:ext cx="469929" cy="4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3" y="3830168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ownloads\free-icon-carpenter-307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" y="4975837"/>
            <a:ext cx="701310" cy="7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ownloads\free-icon-smart-grid-1451009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97" y="813110"/>
            <a:ext cx="662006" cy="6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02" y="238506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Admin\Downloads\free-icon-circuit-board-76425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70" y="3903736"/>
            <a:ext cx="462468" cy="4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31" y="4528672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68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35.01.15 Электромонтер по ремонту и обслуживанию электрооборудования в с/х производстве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Можайский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43.02.16 Туризм и гостеприимство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08.01.07 Мастер общестроительных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Луховицкий аграрно-промышленный техникум»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35.01.01 Мастер по лесному хозяйству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Луховицкий аграрно-промышленный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Овощевод защищённого грунта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15.02.09 Аддитивные технологии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МО"Луховицкий 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Эксплуатация и обслуживание многоквартирного дома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                                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08.02.04 Водоснабжение и водоотведение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Одинцовский техникум" 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05.02.03 Метеорология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36" y="1620120"/>
            <a:ext cx="718304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7" y="2905693"/>
            <a:ext cx="647879" cy="64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68" y="3963468"/>
            <a:ext cx="547168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ownloads\free-icon-forest-687326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" y="5046776"/>
            <a:ext cx="635341" cy="6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30" y="59940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\Downloads\free-icon-additive-manufacturing-181470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31" y="1333710"/>
            <a:ext cx="515259" cy="5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Admin\Downloads\logo_fk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21" y="252872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dmin\Downloads\free-icon-water-supply-974685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57" y="4132614"/>
            <a:ext cx="564549" cy="5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Admin\Downloads\free-icon-meteorology-340746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11" y="4826304"/>
            <a:ext cx="507695" cy="5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03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39.02.01 Социальная работа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социально-экономический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44.02.04 Специальное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социально-гуманитарный 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08.01.26 Мастер по ремонту и обслуживанию инженерных систем ЖКХ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"Одинцовский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08.02.08 Монтаж и эксплуатация оборудования и систем газоснабжения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11.02.08 Средства связи с  подвижными объектами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11.02.15 Инфокоммуникационные сети и системы связи</a:t>
            </a:r>
          </a:p>
          <a:p>
            <a:pPr>
              <a:lnSpc>
                <a:spcPct val="80000"/>
              </a:lnSpc>
            </a:pP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pPr algn="ctr"/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"Энергия"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Admin\Downloads\free-icon-social-care-2618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1426189"/>
            <a:ext cx="553904" cy="5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3237309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3" y="4414155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ownloads\free-icon-worker-27168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61" y="493157"/>
            <a:ext cx="754845" cy="7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\Downloads\free-icon-builder-23650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38" y="1393899"/>
            <a:ext cx="546185" cy="5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82" y="2942717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dmin\Downloads\free-icon-cell-tower-37811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3828" y="3811056"/>
            <a:ext cx="545795" cy="5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90" y="4754740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62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15.01.33 Токарь на станках с числовым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21.02.05 Земельно-имущественные отношения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"Подмосковье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"Мытищинский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18.02.13 Технология производства изделий из полимерных композитов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                    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18.01.34 Лаборант по контролю качества сырья, реактивов, промежуточных продуктов, готовой продукции, отходов производства (по отраслям)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19.02.10 Технология продукции общественного питания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11.02.16 Монтаж, техническое обслуживание и ремонт электронных приборов и устройств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732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ownloads\free-icon-cartography-923636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54" y="3024991"/>
            <a:ext cx="546351" cy="5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ownloads\free-icon-manufacture-40730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4751293"/>
            <a:ext cx="500563" cy="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85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dmin\Downloads\free-icon-scientist-142516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26" y="631198"/>
            <a:ext cx="671399" cy="6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Admin\Downloads\clipart309290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85" y="2580491"/>
            <a:ext cx="758821" cy="7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Admin\Downloads\free-icon-pc-tower-427511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5002" y="3710212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68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15.02.06 Монтаж, техническая эксплуатация и ремонт холодильно-компрессорных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теплонасосных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 и установок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колледж 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11.01.11 Наладчик технологического оборудования (электронная техника)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аппаратных и программных средств инфокоммуникационных систем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13.02.03 Электрические станции, сети и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 -прикладное искусство и народные промыслы (по видам)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программных и аппаратных средств инфокоммуникационных систем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"Физико-технический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13.01.10 Электромонтер по ремонту и обслуживанию электрооборудования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</a:p>
          <a:p>
            <a:pPr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15.02.14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Оснащение средствами автоматизации технологических процессов и производств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Admin\Downloads\free-icon-refrigerator-113553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43" y="1415347"/>
            <a:ext cx="495640" cy="4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46" y="2972937"/>
            <a:ext cx="449846" cy="4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8" y="4134970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ownloads\free-icon-power-plant-354008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78" y="5369515"/>
            <a:ext cx="596595" cy="5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min\Downloads\free-icon-decorative-column-65173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31" y="744595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46" y="1835486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48" y="3087863"/>
            <a:ext cx="593640" cy="5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dmin\Downloads\free-icon-systems-442988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09" y="4421902"/>
            <a:ext cx="633263" cy="6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29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10.02.04 Обеспечение информационной безопасности телекоммуникационных сетей.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23.02.06 Техническая эксплуатация подвижного состава железных дорог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09.02.08 Интеллектуальные интегрированные 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38.01.02 Продавец, контролер-кассир</a:t>
            </a: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53.02.01 Музыкальное образование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44.02.03 Педагогика дополнительного образования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университет»</a:t>
            </a:r>
          </a:p>
          <a:p>
            <a:pPr algn="ctr"/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35.02.15 Кинология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16853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1" y="2874185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ownloads\free-icon-train-10233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4195580"/>
            <a:ext cx="518385" cy="5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\Downloads\free-icon-software-146010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" y="5435600"/>
            <a:ext cx="698840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dmin\Downloads\free-icon-cashier-322505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7695" y="852735"/>
            <a:ext cx="545759" cy="5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9" name="Picture 4" descr="C:\Users\Admin\Downloads\free-icon-guitar-347143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02" y="2217189"/>
            <a:ext cx="329895" cy="3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3137732"/>
            <a:ext cx="524068" cy="5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ownloads\free-icon-person-1290778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4108696"/>
            <a:ext cx="592178" cy="5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63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pic>
        <p:nvPicPr>
          <p:cNvPr id="17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04" y="663546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6445" y="711084"/>
            <a:ext cx="3448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- 09.02.07 Информационные системы и программирование</a:t>
            </a:r>
          </a:p>
        </p:txBody>
      </p:sp>
      <p:pic>
        <p:nvPicPr>
          <p:cNvPr id="19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66" y="1422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0750" y="1541634"/>
            <a:ext cx="330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- 43.02.15 Поварское и кондитерское дело</a:t>
            </a:r>
          </a:p>
        </p:txBody>
      </p:sp>
      <p:pic>
        <p:nvPicPr>
          <p:cNvPr id="21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68" y="219098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2125" y="2349946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- 34.02.01 Сестринское дело</a:t>
            </a:r>
          </a:p>
        </p:txBody>
      </p:sp>
      <p:pic>
        <p:nvPicPr>
          <p:cNvPr id="23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2" y="294740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61345" y="2954441"/>
            <a:ext cx="3652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- 29.02.04 Конструирование, моделирование и технология швейных изделий</a:t>
            </a:r>
          </a:p>
        </p:txBody>
      </p:sp>
      <p:pic>
        <p:nvPicPr>
          <p:cNvPr id="26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90" y="3776171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91745" y="4069831"/>
            <a:ext cx="3245455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09.02.06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</a:t>
            </a:r>
          </a:p>
        </p:txBody>
      </p:sp>
      <p:pic>
        <p:nvPicPr>
          <p:cNvPr id="28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68" y="564870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77244" y="669715"/>
            <a:ext cx="45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- 46.02.01 Документационное обеспечение управления и архивоведения</a:t>
            </a:r>
          </a:p>
        </p:txBody>
      </p:sp>
      <p:pic>
        <p:nvPicPr>
          <p:cNvPr id="30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76" y="145238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25776" y="1541633"/>
            <a:ext cx="49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- 23.01.17 Мастер по ремонту и обслуживанию автомобилей</a:t>
            </a:r>
          </a:p>
        </p:txBody>
      </p:sp>
      <p:pic>
        <p:nvPicPr>
          <p:cNvPr id="32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52" y="2264048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577244" y="2366094"/>
            <a:ext cx="446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- 38.02.01 Экономика и бухгалтерский учет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7" descr="C:\Users\Admin\Downloads\logo_fk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71" y="312057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25809" y="3199277"/>
            <a:ext cx="46358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- 08.02.14 Эксплуатация и обслуживание многоквартирного дома</a:t>
            </a:r>
          </a:p>
        </p:txBody>
      </p:sp>
      <p:pic>
        <p:nvPicPr>
          <p:cNvPr id="3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2" y="3777225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425809" y="4021110"/>
            <a:ext cx="41249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- 35.01.10 Овощевод защищённого грунта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0692" y="380229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80000 т.р.</a:t>
            </a:r>
            <a:endParaRPr lang="ru-RU" sz="1400"/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5548942"/>
            <a:ext cx="10061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Программист — это специалист, который создает компьютерные программы с помощью специальных языков. Профессия подходит тем, кого интересуют точные науки и современные технологии.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594494" y="4760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ПРОФЕССИЯ/СПЕЦИАЛЬНОСТЬ – ПРОГРАММИСТ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9458" name="Picture 2" descr="C:\Users\Admin\Downloads\free-icon-programmer-19955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40" y="4970409"/>
            <a:ext cx="1006392" cy="10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8895" y="131640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85000 т.р.</a:t>
            </a:r>
            <a:endParaRPr lang="ru-RU" sz="1400"/>
          </a:p>
        </p:txBody>
      </p:sp>
      <p:sp>
        <p:nvSpPr>
          <p:cNvPr id="29" name="TextBox 28"/>
          <p:cNvSpPr txBox="1"/>
          <p:nvPr/>
        </p:nvSpPr>
        <p:spPr>
          <a:xfrm>
            <a:off x="2347534" y="2112102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70000 т.р.</a:t>
            </a:r>
            <a:endParaRPr lang="ru-RU" sz="1400"/>
          </a:p>
        </p:txBody>
      </p:sp>
      <p:sp>
        <p:nvSpPr>
          <p:cNvPr id="33" name="TextBox 32"/>
          <p:cNvSpPr txBox="1"/>
          <p:nvPr/>
        </p:nvSpPr>
        <p:spPr>
          <a:xfrm>
            <a:off x="2326328" y="26938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74000 т.р.</a:t>
            </a:r>
            <a:endParaRPr lang="ru-RU" sz="1400"/>
          </a:p>
        </p:txBody>
      </p:sp>
      <p:sp>
        <p:nvSpPr>
          <p:cNvPr id="37" name="TextBox 36"/>
          <p:cNvSpPr txBox="1"/>
          <p:nvPr/>
        </p:nvSpPr>
        <p:spPr>
          <a:xfrm>
            <a:off x="7603610" y="128530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65000 т.р.</a:t>
            </a:r>
            <a:endParaRPr lang="ru-RU" sz="1400"/>
          </a:p>
        </p:txBody>
      </p:sp>
      <p:sp>
        <p:nvSpPr>
          <p:cNvPr id="38" name="TextBox 37"/>
          <p:cNvSpPr txBox="1"/>
          <p:nvPr/>
        </p:nvSpPr>
        <p:spPr>
          <a:xfrm>
            <a:off x="7603610" y="214786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95000 т.р.</a:t>
            </a:r>
            <a:endParaRPr lang="ru-RU" sz="1400"/>
          </a:p>
        </p:txBody>
      </p:sp>
      <p:sp>
        <p:nvSpPr>
          <p:cNvPr id="39" name="TextBox 38"/>
          <p:cNvSpPr txBox="1"/>
          <p:nvPr/>
        </p:nvSpPr>
        <p:spPr>
          <a:xfrm>
            <a:off x="7603610" y="272238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74000 т.р.</a:t>
            </a:r>
            <a:endParaRPr lang="ru-RU" sz="1400"/>
          </a:p>
        </p:txBody>
      </p:sp>
      <p:sp>
        <p:nvSpPr>
          <p:cNvPr id="41" name="TextBox 40"/>
          <p:cNvSpPr txBox="1"/>
          <p:nvPr/>
        </p:nvSpPr>
        <p:spPr>
          <a:xfrm>
            <a:off x="7577951" y="37356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76000 т.р.</a:t>
            </a:r>
            <a:endParaRPr lang="ru-RU" sz="1400"/>
          </a:p>
        </p:txBody>
      </p:sp>
      <p:sp>
        <p:nvSpPr>
          <p:cNvPr id="42" name="TextBox 41"/>
          <p:cNvSpPr txBox="1"/>
          <p:nvPr/>
        </p:nvSpPr>
        <p:spPr>
          <a:xfrm>
            <a:off x="2321218" y="4508828"/>
            <a:ext cx="3091257" cy="2797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87000 т.р.</a:t>
            </a:r>
            <a:endParaRPr lang="ru-RU" sz="1400"/>
          </a:p>
        </p:txBody>
      </p:sp>
      <p:sp>
        <p:nvSpPr>
          <p:cNvPr id="43" name="TextBox 42"/>
          <p:cNvSpPr txBox="1"/>
          <p:nvPr/>
        </p:nvSpPr>
        <p:spPr>
          <a:xfrm>
            <a:off x="7577950" y="450868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65000 т.р.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09.02.07 Информационные системы и программирование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4" y="829160"/>
            <a:ext cx="745640" cy="7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1" y="1724069"/>
            <a:ext cx="12161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системы и программирование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охватывает достаточно широкий спектр сфер профессиональной деятельности, что позволяет получить знания о безопасности информационных систем, техническом обслуживании и ремонте компьютеров, администрировании сетей, прикладном и системном программировании, WEB-дизайне и графическом моделировании объектов. Позволяет получить опыт в разработке и интеграции модулей программного обеспечения, администрировании баз данных, сопровождении программного обеспечения.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18666" y="306404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0" y="3587260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языков программирования (например,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Python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Java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C++,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Ruby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др.) и умение применять их для написания кода.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операционными системами, такими как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Linux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Windows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MacOS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работать с базами данных, 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MySQL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Oracle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SQL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Server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00606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разработки программного обеспечения и опыт в разработке приложений для мобильных устройств и веб-приложений.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Знание основных протоколов сетевой связи, таких как TCP/IP, HTTP, FTP и других.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6" y="5662535"/>
            <a:ext cx="4580015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1. ГБПОУ МО «Воскресенский колледж»</a:t>
            </a:r>
          </a:p>
          <a:p>
            <a:r>
              <a:rPr lang="ru-RU" sz="1000" b="1" dirty="0"/>
              <a:t>2. ГБПОУ МО «Волоколамский аграрный техникум «</a:t>
            </a:r>
            <a:r>
              <a:rPr lang="ru-RU" sz="1000" b="1" dirty="0" err="1"/>
              <a:t>Холмогорка</a:t>
            </a:r>
            <a:r>
              <a:rPr lang="ru-RU" sz="1000" b="1" dirty="0"/>
              <a:t>»</a:t>
            </a:r>
          </a:p>
          <a:p>
            <a:r>
              <a:rPr lang="ru-RU" sz="1000" b="1" dirty="0"/>
              <a:t>3. ГБПОУ МО «Дмитровский техникум» </a:t>
            </a:r>
          </a:p>
          <a:p>
            <a:r>
              <a:rPr lang="ru-RU" sz="1000" b="1" dirty="0"/>
              <a:t>4. ГБПОУ МО «Физико — технический колледж»</a:t>
            </a:r>
          </a:p>
          <a:p>
            <a:r>
              <a:rPr lang="ru-RU" sz="1000" b="1" dirty="0"/>
              <a:t>5. ГАПОУ МО «Егорьевский техникум» </a:t>
            </a:r>
          </a:p>
          <a:p>
            <a:r>
              <a:rPr lang="ru-RU" sz="1000" b="1" dirty="0"/>
              <a:t>6. ГБПОУ МО «Колледж «Коломна» </a:t>
            </a:r>
          </a:p>
          <a:p>
            <a:endParaRPr lang="ru-RU" sz="11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«Колледж «Подмосковье» </a:t>
            </a:r>
          </a:p>
          <a:p>
            <a:r>
              <a:rPr lang="ru-RU" sz="1000" b="1" dirty="0"/>
              <a:t>8. ГБПОУ МО «Красногорский колледж»</a:t>
            </a:r>
          </a:p>
          <a:p>
            <a:r>
              <a:rPr lang="ru-RU" sz="1000" b="1" dirty="0"/>
              <a:t>9. ГБПОУ МО «Луховицкий авиационный техникум»</a:t>
            </a:r>
          </a:p>
          <a:p>
            <a:r>
              <a:rPr lang="ru-RU" sz="1000" b="1" dirty="0"/>
              <a:t>10.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0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000" b="1" dirty="0"/>
              <a:t>12. ГБПОУ МО «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колледж»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78" y="3409336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43.02.15 Поварское и кондитерское дело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Поварское и кондитерское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поварскому и кондитерскому делу – это организатор процесса приготовления блюд, кондитерских изделий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сложного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ассортимента.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18666" y="2956464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37884" y="3555212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Изготовление тортов и других сладостей на заказ.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любыми видами теста, соблюдая технику приготовления.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Формовка, выпечка и упаковка хлебобулочных и кондитерских изделий.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9773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современных и классических рецептов.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быстро работать, поддерживая высокий темп.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</a:t>
            </a:r>
          </a:p>
          <a:p>
            <a:r>
              <a:rPr lang="ru-RU" sz="1100" b="1" dirty="0"/>
              <a:t>2. ГАПОУ МО «Губернский колледж» </a:t>
            </a:r>
          </a:p>
          <a:p>
            <a:r>
              <a:rPr lang="ru-RU" sz="1100" b="1" dirty="0"/>
              <a:t>3. ГБПОУ МО «Дмитровский техникум» </a:t>
            </a:r>
          </a:p>
          <a:p>
            <a:r>
              <a:rPr lang="ru-RU" sz="1100" b="1" dirty="0"/>
              <a:t>4. ГБПОУ МО «Колледж «Подмосковье» </a:t>
            </a:r>
          </a:p>
          <a:p>
            <a:r>
              <a:rPr lang="ru-RU" sz="1100" b="1" dirty="0"/>
              <a:t>5.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6. ГБПОУ МО «</a:t>
            </a:r>
            <a:r>
              <a:rPr lang="ru-RU" sz="1100" b="1" dirty="0" err="1"/>
              <a:t>Мытищинский</a:t>
            </a:r>
            <a:r>
              <a:rPr lang="ru-RU" sz="1100" b="1" dirty="0"/>
              <a:t>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«Можайский техникум </a:t>
            </a:r>
          </a:p>
          <a:p>
            <a:r>
              <a:rPr lang="ru-RU" sz="1100" b="1" dirty="0"/>
              <a:t>8. ГБПОУ МО «Ногинский колледж»</a:t>
            </a:r>
          </a:p>
          <a:p>
            <a:r>
              <a:rPr lang="ru-RU" sz="1100" b="1" dirty="0"/>
              <a:t>9. ГБПОУ МО «Одинцовский техникум» </a:t>
            </a:r>
          </a:p>
          <a:p>
            <a:r>
              <a:rPr lang="ru-RU" sz="1100" b="1" dirty="0"/>
              <a:t>10. ГБПОУ МО «Орехово-Зуевский техникум»</a:t>
            </a:r>
          </a:p>
          <a:p>
            <a:r>
              <a:rPr lang="ru-RU" sz="1100" b="1" dirty="0"/>
              <a:t>11. ГБПОУ МО «Павлово — Посадский техникум»</a:t>
            </a:r>
          </a:p>
          <a:p>
            <a:r>
              <a:rPr lang="ru-RU" sz="1100" b="1" dirty="0"/>
              <a:t>12. ГБПОУ МО «Подольский колледж имени А.В. Никулина»</a:t>
            </a:r>
          </a:p>
        </p:txBody>
      </p:sp>
      <p:pic>
        <p:nvPicPr>
          <p:cNvPr id="1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" y="738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355155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ГБПОУ МО «Авиационный техникум имени В. А. Казакова»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140185, Московская область, г. Жуковский, ул. Кирова, дом 3, корпус 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https://zhat.ru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https://vk.com/zhatofficial_professionalitet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0" i="0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 (495) 556-53-36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mo_zhat@mosreg.ru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- 73,68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- 67,06 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- 63,64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990131" y="483841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ГБПОУ МО «Волоколамский аграрный техникум «Холмогорка»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143602, Московская область, Волоколамский район, село Ивановское, д.39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https://vatholmogorka.ru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https://vk.com/vatholmogorka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 (496) 362-94-06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mo_vatholm@mosreg.ru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65, 88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- 63,96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66,3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«Автомобильно-дорожный колледж»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14017,1 Московская область, г. Бронницы, ул. Льва Толстого,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http://mogadk11.narod.ru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10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https://vk.com/mogadk_bronnizi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 (496) 466-53-70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mo_avdorkolledzh@mosreg.ru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- 89,41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- 92,11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- 91,95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82,07                 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83,85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«Губернский колледж»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142214, Московская область, г. Серпухов, ул. Фирсова, дом 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https://xn--90adedahlihclausyr3a.xn--p1ai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/>
              </a:rPr>
              <a:t>https://vk.com/gubernsky_college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8(916) 349-56-01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mo_gapougub@mosreg.ru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78,14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79,96        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82,48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0771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56873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28310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75702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447311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-Code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5" y="1370736"/>
            <a:ext cx="550150" cy="5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1029" name="Picture 5" descr="C:\Users\1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90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13720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7454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1032" name="Picture 8" descr="C:\Users\1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58" y="31044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6" y="37782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42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42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97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432177"/>
            <a:ext cx="158400" cy="158400"/>
          </a:xfrm>
          <a:prstGeom prst="rect">
            <a:avLst/>
          </a:prstGeom>
        </p:spPr>
      </p:pic>
      <p:pic>
        <p:nvPicPr>
          <p:cNvPr id="1034" name="Picture 10" descr="C:\Users\1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23" y="30270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36488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078574"/>
            <a:ext cx="367200" cy="367200"/>
          </a:xfrm>
          <a:prstGeom prst="rect">
            <a:avLst/>
          </a:prstGeom>
        </p:spPr>
      </p:pic>
      <p:pic>
        <p:nvPicPr>
          <p:cNvPr id="1036" name="Picture 12" descr="C:\Users\1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2516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ownloads\QR-Code (10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8405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34.02.01 Сестринское дело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профессионал, обладающий специализированными знаниями и навыками для предоставления комплексного ухода и поддержки пациентов в медицинских учреждениях и за их пределами. Медсестры оказывают медицинскую помощь и уход за пациентами под наблюдением и в сотрудничестве с врачами и медицинскими сестрами старшего уровня. Медсестры выполняют разнообразные медицинские, лечебные, профилактические и реабилитационные процедуры, следят за состоянием пациентов, контролируют показатели здоровья и предоставляют информацию о состоянии пациентов врачам.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344055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37884" y="39586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Выполнение врачебных назначений.                       Уход за больными.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Оценка состояния здоровья пациентов.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2" y="3949662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Систематизация и анализ медицинской информации.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«Дмитровский техникум»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ГАПОУ МО «Подмосковный колледж «Энергия»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4. ГБПУ МО «Московский областной медицинский колледж №1»</a:t>
            </a:r>
          </a:p>
          <a:p>
            <a:r>
              <a:rPr lang="ru-RU" sz="1100" b="1" dirty="0"/>
              <a:t>5. АНО ПО « Гуманитарно — технический колледж «Знание» </a:t>
            </a:r>
          </a:p>
          <a:p>
            <a:r>
              <a:rPr lang="ru-RU" sz="1100" b="1" dirty="0"/>
              <a:t>6. ФГБПООУ « Электростальский медицинский колледж Федерального медико-биологического агентства»</a:t>
            </a:r>
          </a:p>
        </p:txBody>
      </p:sp>
      <p:pic>
        <p:nvPicPr>
          <p:cNvPr id="16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1" y="742585"/>
            <a:ext cx="775429" cy="7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8" y="3503465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29.02.04 Конструирование, моделирование и технология            		швейных изделий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Конструирование, моделирование и технология швейных изделий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деятельность по конструированию, моделированию и изготовлению швейных изделий, по разработке конструкторской, технологической и другой документации в качестве технолога-конструктора в организациях лёгкой промышленности различных организационно-правовых форм.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87654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376365" y="3319084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Подбор материалов для шитья (ткани, пуговиц, фурнитуры и т. д.).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Снятие мерок и создание выкроек.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Настройка швейной машины под себя или изготавливаемое </a:t>
            </a:r>
            <a:r>
              <a:rPr lang="ru-RU" b="1" i="0">
                <a:solidFill>
                  <a:srgbClr val="333333"/>
                </a:solidFill>
              </a:rPr>
              <a:t>изделие.</a:t>
            </a:r>
            <a:endParaRPr lang="ru-RU" b="1" i="0" dirty="0">
              <a:solidFill>
                <a:srgbClr val="3333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0303" y="3355548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Обработка и отделка </a:t>
            </a:r>
            <a:r>
              <a:rPr lang="ru-RU" b="1" i="0">
                <a:solidFill>
                  <a:srgbClr val="333333"/>
                </a:solidFill>
              </a:rPr>
              <a:t>готового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Ремонт небольших неполадок в машине.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Проверка сшитого изделия на наличие ошибок и недочётов.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«Дмитровский техникум» </a:t>
            </a:r>
          </a:p>
          <a:p>
            <a:r>
              <a:rPr lang="ru-RU" sz="1200" b="1" dirty="0"/>
              <a:t>2. ГБПОУ МО «Можайский техникум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17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" y="767156"/>
            <a:ext cx="888254" cy="8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12" y="3573335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09.02.06 Сетевое и системное администрирование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который обеспечивает штатную работу парка компьютерной техники в организации, правильную работу компьютерной сети и имеющегося программного обеспечения, а также отвечает за информационную безопасность организации.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563347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233370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настраивать сервера.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настройки автоматического резервного копирования данных.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диагностики и ремонта компьютерной техники.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Опыт работы с сетевым оборудованием.   Установка и настройка серверного оборудования.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«Авиационный техникум имени В.А. Казакова»</a:t>
            </a:r>
          </a:p>
          <a:p>
            <a:r>
              <a:rPr lang="ru-RU" sz="1100" b="1" dirty="0"/>
              <a:t>2. ГБПОУ МО «Дмитровский техникум» </a:t>
            </a:r>
          </a:p>
          <a:p>
            <a:r>
              <a:rPr lang="ru-RU" sz="1100" b="1" dirty="0"/>
              <a:t>3. ГБПОУ МО «Физико — технический колледж»</a:t>
            </a:r>
          </a:p>
          <a:p>
            <a:r>
              <a:rPr lang="ru-RU" sz="1100" b="1" dirty="0"/>
              <a:t>4. ГБПОУ МО «Красногорский колледж» </a:t>
            </a:r>
          </a:p>
          <a:p>
            <a:r>
              <a:rPr lang="ru-RU" sz="1100" b="1" dirty="0"/>
              <a:t>5. ГБПОУ МО «Ногинский колледж»</a:t>
            </a:r>
          </a:p>
          <a:p>
            <a:r>
              <a:rPr lang="ru-RU" sz="1100" b="1" dirty="0"/>
              <a:t>6. ГБПОУ МО «Орехово – Зуевский железнодорожный техникум имени В.И. Бондаренко»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ГАПОУ МО «Подмосковный колледж «Энергия»</a:t>
            </a:r>
          </a:p>
          <a:p>
            <a:r>
              <a:rPr lang="ru-RU" sz="1100" b="1" dirty="0"/>
              <a:t>8. ГБПОУ МО «Раменский колледж»</a:t>
            </a:r>
          </a:p>
          <a:p>
            <a:r>
              <a:rPr lang="ru-RU" sz="1100" b="1" dirty="0"/>
              <a:t>9. ГБПОУ МО «Щелковский колледж»</a:t>
            </a:r>
          </a:p>
          <a:p>
            <a:r>
              <a:rPr lang="ru-RU" sz="1100" b="1" dirty="0"/>
              <a:t>10. ГБПОУ МО «Шатурский энергетический техникум» </a:t>
            </a:r>
          </a:p>
          <a:p>
            <a:r>
              <a:rPr lang="ru-RU" sz="1100" b="1" dirty="0"/>
              <a:t>11. ГБПОУ МО «Электростальский колледж»</a:t>
            </a:r>
          </a:p>
        </p:txBody>
      </p:sp>
      <p:pic>
        <p:nvPicPr>
          <p:cNvPr id="17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6" y="702283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05" y="277525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46.02.01 Документационное обеспечение управления и             		архивоведение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Документационное обеспечение управления и архивоведение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специальность, на которой студентов научат организовывать и вести архивные дела в организациях (принимать, регистрировать, систематизировать, вести учет документов), составлять справочно-поисковые системы документов, подготавливать документацию для передачи на архивное хранение, обеспечивать сохранность документов на разных носителях.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421628" y="3293499"/>
            <a:ext cx="513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за обработкой документов.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Экспертиза ценности документов.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Архивная работа.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Организационно-управленческая работа.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Обучение персонала.                   </a:t>
            </a:r>
          </a:p>
          <a:p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84587" y="5622194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4.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5. ГБПОУ МО «Раменский колледж»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3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4" y="74836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86" y="2924398"/>
            <a:ext cx="1266891" cy="12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73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23.01.17 Мастер по ремонту и обслуживанию автомобилей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704015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электрооборудованием автомобиля.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механики и гидравлики.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Обладание глубокими знаниями и пониманием устройства и принципов работы автомобиля.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процедур и правил обслуживания и ремонта автомобилей, включая требования к качеству и безопасности.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проводить диагностику и ремонт двигателя.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«Автомобильно — дорожный колледж» </a:t>
            </a:r>
          </a:p>
          <a:p>
            <a:r>
              <a:rPr lang="ru-RU" sz="1100" b="1" dirty="0"/>
              <a:t>2. ГБПОУ МО «Волоколамский аграрный техникум « Холмогорка»</a:t>
            </a:r>
          </a:p>
          <a:p>
            <a:r>
              <a:rPr lang="ru-RU" sz="1100" b="1" dirty="0"/>
              <a:t>3. ГАПОУ МО «Губернский колледж»</a:t>
            </a:r>
          </a:p>
          <a:p>
            <a:r>
              <a:rPr lang="ru-RU" sz="1100" b="1" dirty="0"/>
              <a:t>4. ГБПОУ МО «Дмитровский техникум» </a:t>
            </a:r>
          </a:p>
          <a:p>
            <a:r>
              <a:rPr lang="ru-RU" sz="1100" b="1" dirty="0"/>
              <a:t>5. ГБПОУ МО «Физико — технический колледж»</a:t>
            </a:r>
          </a:p>
          <a:p>
            <a:r>
              <a:rPr lang="ru-RU" sz="1100" b="1" dirty="0"/>
              <a:t>6. ГБПОУ МО «Колледж «Коломна»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«Коломенский аграрный колледж имени Н.Т. Козлова»</a:t>
            </a:r>
          </a:p>
          <a:p>
            <a:r>
              <a:rPr lang="ru-RU" sz="1100" b="1" dirty="0"/>
              <a:t>8. ГБПОУ МО «Колледж «Подмосковье» </a:t>
            </a:r>
          </a:p>
          <a:p>
            <a:r>
              <a:rPr lang="ru-RU" sz="1100" b="1" dirty="0"/>
              <a:t>9. ГБПОУ МО «Красногорский колледж»</a:t>
            </a:r>
          </a:p>
          <a:p>
            <a:r>
              <a:rPr lang="ru-RU" sz="1100" b="1" dirty="0"/>
              <a:t>10. ГБПОУ МО «Луховицкий аграрно — промышленный техникум» </a:t>
            </a:r>
          </a:p>
          <a:p>
            <a:r>
              <a:rPr lang="ru-RU" sz="11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100" b="1" dirty="0"/>
              <a:t>12. ГБПОУ МО «Можайский техникум»</a:t>
            </a:r>
          </a:p>
        </p:txBody>
      </p:sp>
      <p:pic>
        <p:nvPicPr>
          <p:cNvPr id="1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6" y="80812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Мастер по ремонту и обслуживанию автомобилей</a:t>
            </a:r>
            <a:r>
              <a:rPr lang="ru-RU" dirty="0"/>
              <a:t> - специальность среднего профессионального образования, которая предполагает подготовку специалиста по ремонту и техническому обслуживанию автомобилей (легковых, грузовых, автобусов), мотоциклов и др.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20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	38.02.01 Экономика и бухгалтерский учет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Формирование бухгалтерских проводок по учёту источников имущества организации на основе рабочего плана счетов бухгалтерского учёта.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первичных бухгалтерских документов. Разработка и согласование с руководством организации рабочего плана счетов бухгалтерского учёта.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Учёт денежных средств, оформление денежных и кассовых документов.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460830"/>
            <a:ext cx="4224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3. ГБПОУ МО «Электростальский колледж»</a:t>
            </a:r>
          </a:p>
          <a:p>
            <a:r>
              <a:rPr lang="ru-RU" sz="1100" b="1" dirty="0"/>
              <a:t>4. ПОЧУ «Московский кооперативный техникум имени Г.Н. Альтшуля» </a:t>
            </a:r>
          </a:p>
          <a:p>
            <a:r>
              <a:rPr lang="ru-RU" sz="1100" b="1" dirty="0"/>
              <a:t>5. НОЧУПО «Подольский колледж «Парус»</a:t>
            </a:r>
          </a:p>
          <a:p>
            <a:r>
              <a:rPr lang="ru-RU" sz="1100" b="1" dirty="0"/>
              <a:t>6. ЧПОУ «Международный открытый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6593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АНО ПО «Гуманитарно — технический колледж «Знание» </a:t>
            </a:r>
          </a:p>
          <a:p>
            <a:r>
              <a:rPr lang="ru-RU" sz="1100" b="1" dirty="0"/>
              <a:t>8. 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100" b="1" dirty="0"/>
              <a:t>9. АНОПО «Московский областной колледж информации и технологий»</a:t>
            </a:r>
          </a:p>
          <a:p>
            <a:r>
              <a:rPr lang="ru-RU" sz="1100" b="1" dirty="0"/>
              <a:t>10. НПОЧУ «Колледж экономики и права» </a:t>
            </a:r>
          </a:p>
          <a:p>
            <a:r>
              <a:rPr lang="ru-RU" sz="1100" b="1" dirty="0"/>
              <a:t>11. ПОУ «Красногорский экономико-правовой техникум»</a:t>
            </a:r>
          </a:p>
          <a:p>
            <a:r>
              <a:rPr lang="ru-RU" sz="1100" b="1" dirty="0"/>
              <a:t>12. ЧУПО «Краснознаменский городской колледж»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Экономика и бухгалтерский учет </a:t>
            </a:r>
            <a:r>
              <a:rPr lang="ru-RU" dirty="0"/>
              <a:t> - специалист по учету имущества и обязательств организации, проведению и оформлению хозяйственных операций, обработке бухгалтерской информации, проведение расчетов с бюджетом и внебюджетными фондами, формирование бухгалтерской отчетности, налоговый учет, налоговое планирование.</a:t>
            </a:r>
          </a:p>
        </p:txBody>
      </p:sp>
      <p:pic>
        <p:nvPicPr>
          <p:cNvPr id="1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3" y="793704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66" y="3008526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08.02.14 Эксплуатация и обслуживание многоквартирного дома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2298715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2868101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Организация технического обслуживания инженерно-технических систем и конструктивных элементов зданий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Разработка и корректировка технической документации по эксплуатации инженерно-технических систем и конструктивных элементов зданий.</a:t>
            </a: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2955473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Применение инструментальных методов контроля технического состояния конструктивных элементов и систем инженерного оборудования зданий. 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Определение технического состояния.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«Мытищинский колледж»</a:t>
            </a:r>
          </a:p>
          <a:p>
            <a:r>
              <a:rPr lang="ru-RU" sz="1200" b="1" dirty="0"/>
              <a:t>2. ГБПОУ МО «Павлово — Посадский техникум»</a:t>
            </a:r>
          </a:p>
          <a:p>
            <a:r>
              <a:rPr lang="ru-RU" sz="1200" b="1" dirty="0"/>
              <a:t>3. ГБПОУ МО «Сергиево- Посадский колледж» </a:t>
            </a:r>
          </a:p>
          <a:p>
            <a:r>
              <a:rPr lang="ru-RU" sz="1200" b="1" dirty="0"/>
              <a:t>4. ГБПОУ МО «Щелковский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Управление, эксплуатация и обслуживание многоквартирного дома </a:t>
            </a:r>
            <a:r>
              <a:rPr lang="ru-RU" dirty="0"/>
              <a:t>- профессионал, который отвечает за эффективное функционирование и поддержание комфортного состояния многоквартирных домов.</a:t>
            </a:r>
          </a:p>
        </p:txBody>
      </p:sp>
      <p:pic>
        <p:nvPicPr>
          <p:cNvPr id="16" name="Picture 7" descr="C:\Users\Admin\Downloads\logo_f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41" y="842234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53" y="2813507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35.01.10 Овощевод защищённого грунта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послеуборочных работ.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почвы.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семенами.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Выращивание рассады и уход за овощными культурами.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Сбор и товарная обработка урожая.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1822" y="5810452"/>
            <a:ext cx="422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</a:t>
            </a:r>
            <a:r>
              <a:rPr lang="ru-RU" sz="1200" b="1" dirty="0"/>
              <a:t>ГБПОУ МО «Луховицкий аграрно — промышленный     техникум» </a:t>
            </a:r>
          </a:p>
          <a:p>
            <a:r>
              <a:rPr lang="ru-RU" sz="1200" b="1" dirty="0"/>
              <a:t>2. ГБПОУ МО «Электростальский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Овощевод защищенного грунта - </a:t>
            </a:r>
            <a:r>
              <a:rPr lang="ru-RU" dirty="0"/>
              <a:t>специалист, который выполняет работы по производству продукции овощных и декоративных культур, в том числе семян и рассады, в защищённом грунте. </a:t>
            </a:r>
          </a:p>
        </p:txBody>
      </p:sp>
      <p:pic>
        <p:nvPicPr>
          <p:cNvPr id="17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6" y="78902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91" y="344262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09.02.07  Информационные системы и программирование 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Поварское и кондитерское дело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«Лента»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42" y="1439314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15936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90" y="2029231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08" y="3121310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Admin\Desktop\606977098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2563039"/>
            <a:ext cx="1005882" cy="64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5597503" y="4460706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logo1.png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28" y="5137173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4772654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576977"/>
            <a:ext cx="687944" cy="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Сестринское дело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«РусДент»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Герофарм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ДИАМЕД-фарма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 Конструирование и технология  моделирования швейных изделий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11" y="139912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Admin\Downloads\лог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8" y="4059204"/>
            <a:ext cx="545139" cy="4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0191" y="5291755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Admin\Desktop\VMK3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" y="6279528"/>
            <a:ext cx="1190876" cy="5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90191" y="2339857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Admin\Desktop\logo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20" y="2844353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logo.p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240282"/>
            <a:ext cx="1172304" cy="3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:\Users\1\Downloads\logo-_4_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15" y="5349471"/>
            <a:ext cx="1194827" cy="3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a37068255a6915cd5df2af6e9ee053a9593df665-4590054-images-thumbs&amp;n=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86" y="2268575"/>
            <a:ext cx="793956" cy="82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76" y="555626"/>
            <a:ext cx="806407" cy="8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643" y="4108568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714520" y="2268575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C:\Users\Admin\Desktop\catalog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77" y="3009651"/>
            <a:ext cx="912930" cy="51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Admin\Downloads\logo-ru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47" y="5533966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2" y="4151409"/>
            <a:ext cx="681896" cy="68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C:\Users\1\Downloads\logo (3).png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4" y="1973015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33974" y="70817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82,52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81,58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- 84,07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д.Козино,ул. Санаторно-лесной школы №1, дом 1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https://klincollege.ru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https://vk.com/public106937672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48,25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53,3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50,66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ш., д.36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https://agrokol-kolomna.ru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https://vk.com/agrokol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mo_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kolagrkoll@mosreg.ru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67,82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71,51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67307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rgbClr val="002060"/>
                </a:solidFill>
              </a:rPr>
              <a:t>141804, Московская область, г. Дмитров, ул. Инженерная, 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85,88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84,21	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87,36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140412, </a:t>
            </a:r>
            <a:r>
              <a:rPr lang="ru-RU" sz="1100" dirty="0">
                <a:solidFill>
                  <a:srgbClr val="002060"/>
                </a:solidFill>
              </a:rPr>
              <a:t>г. Коломна, ул. Октябрьской революции, д. 408</a:t>
            </a:r>
          </a:p>
          <a:p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https://college-kolomna.ru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https://vk.com/college_kolomna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:+7 (496) 613-34-04</a:t>
            </a:r>
          </a:p>
          <a:p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100" b="1" dirty="0">
                <a:solidFill>
                  <a:srgbClr val="002060"/>
                </a:solidFill>
                <a:hlinkClick r:id="rId18"/>
              </a:rPr>
              <a:t>mo_</a:t>
            </a:r>
            <a:r>
              <a:rPr lang="en-US" sz="1100" dirty="0">
                <a:solidFill>
                  <a:srgbClr val="002060"/>
                </a:solidFill>
                <a:hlinkClick r:id="rId18"/>
              </a:rPr>
              <a:t>kollkolom@mosreg.ru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57,65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62,11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59,31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7524" y="1114853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" y="1575873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5" y="1290247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0" y="1764165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5" y="1454454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19" y="1392273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17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2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57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72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89587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273069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3" y="3837562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3172701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32177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77" y="400226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3209809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602325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348567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13450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25" y="194411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1" y="373188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2291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33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78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12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03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09.02.06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архивоведение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06411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23" y="1387359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95" y="2023657"/>
            <a:ext cx="853350" cy="76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td_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46" y="2721057"/>
            <a:ext cx="815361" cy="8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logo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45" y="5026771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6" y="391773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Admin\Downloads\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46" y="2624429"/>
            <a:ext cx="1169094" cy="2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20" y="2094026"/>
            <a:ext cx="1489178" cy="3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C:\Users\Admin\Downloads\logo-ru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48" y="5520927"/>
            <a:ext cx="1609261" cy="2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68" y="511553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 ремонту и обслуживанию автомобилей </a:t>
            </a:r>
          </a:p>
          <a:p>
            <a:pPr algn="ctr"/>
            <a:endParaRPr lang="ru-RU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Тойо 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бухгалтерский учет </a:t>
            </a: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«Мособлтранс-1»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Артпласт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3" y="1403702"/>
            <a:ext cx="728424" cy="7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4" y="5645298"/>
            <a:ext cx="610086" cy="61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logo120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49" y="4971295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633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\Desktop\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43" y="279495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Admin\Desktop\logo (7)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43" y="6114935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48" y="2764720"/>
            <a:ext cx="775438" cy="77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84" y="493157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Admin\Desktop\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12" y="5482060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Admin\Desktop\606977098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36" y="2704025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13505" y="1666874"/>
            <a:ext cx="738675" cy="70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:\Users\Admin\Desktop\u1P8j9m7VEc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12" y="4656215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logo-a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97" y="3801357"/>
            <a:ext cx="1162919" cy="4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95" y="1512575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2451151"/>
            <a:ext cx="1492206" cy="3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C:\Users\Admin\Desktop\yNoUzAqdvU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416560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Эксплуатация и обслуживание многоквартирного дома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Овощевод защищенного грунта </a:t>
            </a: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04" y="2770401"/>
            <a:ext cx="1217378" cy="60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ownloads\logo_fk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4" y="1449659"/>
            <a:ext cx="937112" cy="6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Admin\Desktop\yNoUzAqdvU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81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5" y="3767822"/>
            <a:ext cx="608802" cy="6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Admin\Desktop\logo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" y="628428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54" y="2862670"/>
            <a:ext cx="1467849" cy="73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ownloads\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78176"/>
            <a:ext cx="1223178" cy="2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Admin\Desktop\logo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13" y="5951354"/>
            <a:ext cx="1569323" cy="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ownloads\logo (1)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32" y="4824957"/>
            <a:ext cx="1189484" cy="3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74" y="501463"/>
            <a:ext cx="700761" cy="7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52965" y="3229633"/>
            <a:ext cx="751311" cy="713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ownloads\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48" y="2462281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logo.84f7ea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65" y="4708094"/>
            <a:ext cx="891081" cy="5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98" y="1959026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C:\Users\Admin\Desktop\logo1.png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93" y="5345270"/>
            <a:ext cx="1625987" cy="6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Admin\Downloads\logo_green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7" y="144965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1\Downloads\logoecoparniki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30" y="5408635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https://www.diamed-farma.com/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8(499) 707-11-52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kp@diamed-farma.com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КоролёвФарм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https://www.korolevpharm.ru/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https://vk.com/share.php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646-76-56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job@korolevpharm.ru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ОРТОСТАНДАРТ 1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https://ortostandart.ru/#karta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https://vk.com/club206356419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8 800 600 53 88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ooo.ortostandart2017ooo.ortostandart2017@gmail.com@gmail.com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ПЛАСТИК ОН ЛАЙН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https://www.plastic-online.ru/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https://vk.com/flexpocketru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333 54 31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 site@plastic-online.ru 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ТАЙМ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https://teplonet.ru/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https://vk.com/time_teplonet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933-15-99 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sales@teplonet.ru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Реклайм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http://reklime.ru/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8(495)401-43-04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info@reklime.ru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https://retinoids.ru/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https://vk.com/retinoids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234-61-17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contacts@retinoids.ru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https://cottonclub.ru/ru/contacts/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730-07-77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info@cottonclub.ru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https://singlecup.ru/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https://vk.com/public91655969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350-51-45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info@singlecup.ru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logo.png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4" y="975573"/>
            <a:ext cx="16573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загруженное.png"/>
          <p:cNvPicPr>
            <a:picLocks noChangeAspect="1" noChangeArrowheads="1"/>
          </p:cNvPicPr>
          <p:nvPr/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73" y="2028739"/>
            <a:ext cx="1477792" cy="4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-76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05" y="3109397"/>
            <a:ext cx="2075625" cy="4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VL3pAwHndf0.jpg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0114" r="21711" b="38109"/>
          <a:stretch/>
        </p:blipFill>
        <p:spPr bwMode="auto">
          <a:xfrm>
            <a:off x="3948759" y="4016613"/>
            <a:ext cx="1392285" cy="103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logo (6)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67" y="1074397"/>
            <a:ext cx="1760082" cy="4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66" y="2059861"/>
            <a:ext cx="1991983" cy="5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catalog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97" y="3024510"/>
            <a:ext cx="1219652" cy="68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590" y="4087961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ownloads\teplone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82" y="5067784"/>
            <a:ext cx="1947161" cy="90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61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203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82,49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83,43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83,4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  Луховицы, поселок Красная Пойма, ул. Лесная, д. 6А.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art-mo.ru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https://vk.com/aptmo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75,28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 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80,46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авиационный техникум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140500, Московская область, г.  Луховицы, ул. Жуковского, д.56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https://luat.ru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https://vk.com/luatmo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632-49-49</a:t>
            </a: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mo_luhavictechn@mosreg.ru 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7"/>
            <a:ext cx="546999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81,96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77,19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83,52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1"/>
            <a:ext cx="5469994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49,49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49,54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50,54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2423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373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015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060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896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702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3862310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2801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57" y="5990875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00" y="5309526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-Code (2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203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-Code (2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-Code (2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-Code (2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1667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7697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ownloads\QR-Code (2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583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\Downloads\QR-Code (3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468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127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МАГНИТОСИЛА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https://step-lap.com/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8 495 740-61-78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 info@step-lap.com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https://prom-resheniya.ru/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8(495)515-40-40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info@prom-resheniya.ru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Основа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https://vososnova.ru/about/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 (936) 306-61-51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vososnova@yandex.ru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https://promtech-dubna.ru/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https://vk.com/promtechcaree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526-69-93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5"/>
              </a:rPr>
              <a:t>info@promtech-dubna.ru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Аргументум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https://oezdubna.ru/investors/residents/one/?id=244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https://t.me/oezdubna_official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-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info@argumentum-pharma.ru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https://www.docke.ru/company/about/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https://vk.com/dockeru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8 800 100 71 45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site@docke.ru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https://nt-factory.ru/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https://t.me/nt_factory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41-41-355 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ru-RU" sz="1200"/>
              <a:t>-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https://rusbiopharm.ru/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(499) 400-16-99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4"/>
              </a:rPr>
              <a:t>office@rusbiopharm.ru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С-Компонент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https://c-component.ru/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663-93-17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6"/>
              </a:rPr>
              <a:t>zakaz@c-component.ru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59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42" y="551165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81253"/>
            <a:ext cx="158400" cy="158400"/>
          </a:xfrm>
          <a:prstGeom prst="rect">
            <a:avLst/>
          </a:prstGeom>
        </p:spPr>
      </p:pic>
      <p:pic>
        <p:nvPicPr>
          <p:cNvPr id="2" name="Picture 2" descr="C:\Users\1\Downloads\logo-01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1174690"/>
            <a:ext cx="1652396" cy="3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wnloads\PromReshenija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83" y="2263691"/>
            <a:ext cx="1522792" cy="4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ownloads\OSNOVA_logo_bez_fona_1x_1x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3051947"/>
            <a:ext cx="1837292" cy="7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\Downloads\promtech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21078" r="17144" b="16453"/>
          <a:stretch/>
        </p:blipFill>
        <p:spPr bwMode="auto">
          <a:xfrm>
            <a:off x="3750973" y="4215748"/>
            <a:ext cx="1562100" cy="69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1\Downloads\logo-_3_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1137619"/>
            <a:ext cx="1244237" cy="2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1\Downloads\logo (3).png"/>
          <p:cNvPicPr>
            <a:picLocks noChangeAspect="1" noChangeArrowheads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89" y="1921163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1\Downloads\logo-_4_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60" y="3246558"/>
            <a:ext cx="1641550" cy="5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1\Downloads\logotype_ru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391248"/>
            <a:ext cx="1258670" cy="2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rus_color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52834"/>
            <a:ext cx="1522575" cy="6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8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94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 МО, Можайский городской округ,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76,47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75,66</a:t>
            </a:r>
            <a:endParaRPr lang="ru-RU" sz="1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79,02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железнодорожный техникум имени В.И. Бондаренко»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142608, Московская область, г. Орехово-Зуево, ул. Коминтерна д.39.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http://ozgt.ru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https://vk.com/gbpou_mo_ozzht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412- 44- 53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84,87 	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85,06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4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79,41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80,26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82,18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0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76,32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78,16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\Downloads\QR-Code (49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334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1\Downloads\QR-Code (50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143090, Московская область, город Краснознаменск, улица Связистов, дом 11.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82,89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84,48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749516"/>
            <a:ext cx="637539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53,49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56,12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53,67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142670, </a:t>
            </a:r>
            <a:r>
              <a:rPr lang="ru-RU" sz="1050" dirty="0">
                <a:solidFill>
                  <a:srgbClr val="002060"/>
                </a:solidFill>
              </a:rPr>
              <a:t>Московская область,  г. Ликино-Дулево, ул. Центральная д. 2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70,98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75,1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142500, Московская обл.,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г. Павловский Посад,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Кузьмина, дом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https://ppteh.ru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https://vk.com/ppteh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(926) 438-86-29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mo_pavptechn@mosreg.ru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79,87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77,97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6189"/>
            <a:ext cx="5469994" cy="186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68,24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69,41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69,25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1064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7485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7939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6296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4360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pic>
        <p:nvPicPr>
          <p:cNvPr id="4098" name="Picture 2" descr="C:\Users\1\Downloads\QR-Code (3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QR-Code (3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QR-Code (3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14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QR-Code (3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7784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ownloads\QR-Code (38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ownloads\QR-Code (39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ownloads\QR-Code (40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\Downloads\QR-Code (4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\Downloads\QR-Code (51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\Downloads\QR-Code (52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6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85,63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84,14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140100, Московская область, г. Раменское,  ул. Красноармейская, 27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https://rkmo.ru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https://vk.com/ramcolleg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hlinkClick r:id="rId10"/>
              </a:rPr>
              <a:t>8 (496) 463-69-47</a:t>
            </a:r>
            <a:endParaRPr lang="en-US" sz="1100" dirty="0"/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46,29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47,23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https://radost-mo.ru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https://vk.com/id399224704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73,53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73,03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8"/>
            <a:ext cx="5469994" cy="1900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88,16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89,66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8" y="3920993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319991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https://spkmo.ru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https://vk.com/spkmo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62,84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65,77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64,24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298573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7170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060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7946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955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2961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dmin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9941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Admin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Admin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4421</TotalTime>
  <Words>9793</Words>
  <Application>Microsoft Office PowerPoint</Application>
  <PresentationFormat>Произвольный</PresentationFormat>
  <Paragraphs>2200</Paragraphs>
  <Slides>61</Slides>
  <Notes>59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397</cp:revision>
  <dcterms:created xsi:type="dcterms:W3CDTF">2024-11-02T08:58:05Z</dcterms:created>
  <dcterms:modified xsi:type="dcterms:W3CDTF">2025-05-05T10:45:08Z</dcterms:modified>
</cp:coreProperties>
</file>