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281" r:id="rId21"/>
    <p:sldId id="282" r:id="rId22"/>
    <p:sldId id="284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4" r:id="rId38"/>
    <p:sldId id="305" r:id="rId39"/>
    <p:sldId id="306" r:id="rId40"/>
    <p:sldId id="307" r:id="rId41"/>
    <p:sldId id="308" r:id="rId42"/>
    <p:sldId id="309" r:id="rId43"/>
    <p:sldId id="324" r:id="rId44"/>
    <p:sldId id="311" r:id="rId45"/>
    <p:sldId id="312" r:id="rId46"/>
    <p:sldId id="313" r:id="rId47"/>
    <p:sldId id="314" r:id="rId48"/>
    <p:sldId id="328" r:id="rId49"/>
    <p:sldId id="329" r:id="rId50"/>
    <p:sldId id="330" r:id="rId51"/>
    <p:sldId id="331" r:id="rId52"/>
    <p:sldId id="332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5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8274" autoAdjust="0"/>
  </p:normalViewPr>
  <p:slideViewPr>
    <p:cSldViewPr snapToGrid="0">
      <p:cViewPr>
        <p:scale>
          <a:sx n="100" d="100"/>
          <a:sy n="100" d="100"/>
        </p:scale>
        <p:origin x="-134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96;&#1101;&#1090;.&#1088;&#1092;/" TargetMode="External"/><Relationship Id="rId18" Type="http://schemas.openxmlformats.org/officeDocument/2006/relationships/image" Target="../media/image34.png"/><Relationship Id="rId26" Type="http://schemas.openxmlformats.org/officeDocument/2006/relationships/hyperlink" Target="https://vk.com/schelcollege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102.png"/><Relationship Id="rId7" Type="http://schemas.openxmlformats.org/officeDocument/2006/relationships/hyperlink" Target="https://vk.com/serpkoll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s://schelcol.ru/" TargetMode="External"/><Relationship Id="rId33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hyperlink" Target="https://vk.com/chekhovskii_tekhnikum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00.png"/><Relationship Id="rId5" Type="http://schemas.openxmlformats.org/officeDocument/2006/relationships/image" Target="../media/image13.png"/><Relationship Id="rId15" Type="http://schemas.openxmlformats.org/officeDocument/2006/relationships/hyperlink" Target="mailto:mo_moshet@mosreg.ru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99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gbpou_mo_shet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o_elkolledzh@mosreg.ru" TargetMode="External"/><Relationship Id="rId13" Type="http://schemas.openxmlformats.org/officeDocument/2006/relationships/hyperlink" Target="mailto:mk_1momk@mosreg.ru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106.pn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hyperlink" Target="tel:+7495661-71-83" TargetMode="External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05.png"/><Relationship Id="rId33" Type="http://schemas.openxmlformats.org/officeDocument/2006/relationships/hyperlink" Target="https://college.mgimo.ru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12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skryabina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108.png"/><Relationship Id="rId36" Type="http://schemas.openxmlformats.org/officeDocument/2006/relationships/image" Target="../media/image113.png"/><Relationship Id="rId10" Type="http://schemas.openxmlformats.org/officeDocument/2006/relationships/hyperlink" Target="https://vk.com/mocomk1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11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://scryabin-college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hyperlink" Target="mailto:spo.mgimo@odin.mgimo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hyperlink" Target="http://moki.ru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mailto:mk_1momk@mosreg.ru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prokofievcolle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https://vk.com/club131947947" TargetMode="External"/><Relationship Id="rId24" Type="http://schemas.openxmlformats.org/officeDocument/2006/relationships/hyperlink" Target="https://prokofievcolleg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16.png"/><Relationship Id="rId10" Type="http://schemas.openxmlformats.org/officeDocument/2006/relationships/hyperlink" Target="http://1momk.ru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119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hyperlink" Target="https://vk.com/id712018902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omokit.ru/" TargetMode="External"/><Relationship Id="rId13" Type="http://schemas.openxmlformats.org/officeDocument/2006/relationships/hyperlink" Target="https://vk.com/gtk.znanie" TargetMode="External"/><Relationship Id="rId18" Type="http://schemas.openxmlformats.org/officeDocument/2006/relationships/image" Target="../media/image35.jpeg"/><Relationship Id="rId26" Type="http://schemas.openxmlformats.org/officeDocument/2006/relationships/image" Target="../media/image121.png"/><Relationship Id="rId3" Type="http://schemas.openxmlformats.org/officeDocument/2006/relationships/image" Target="../media/image1.png"/><Relationship Id="rId21" Type="http://schemas.openxmlformats.org/officeDocument/2006/relationships/image" Target="../media/image38.png"/><Relationship Id="rId34" Type="http://schemas.openxmlformats.org/officeDocument/2006/relationships/image" Target="../media/image129.png"/><Relationship Id="rId7" Type="http://schemas.openxmlformats.org/officeDocument/2006/relationships/hyperlink" Target="https://vk.com/club52166664" TargetMode="External"/><Relationship Id="rId12" Type="http://schemas.openxmlformats.org/officeDocument/2006/relationships/hyperlink" Target="http://&#1082;&#1086;&#1083;&#1083;&#1077;&#1076;&#1078;-&#1079;&#1085;&#1072;&#1085;&#1080;&#1077;.&#1088;&#1092;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18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esk.ru/" TargetMode="External"/><Relationship Id="rId11" Type="http://schemas.openxmlformats.org/officeDocument/2006/relationships/hyperlink" Target="https://vk.com/olymprezerv" TargetMode="External"/><Relationship Id="rId24" Type="http://schemas.openxmlformats.org/officeDocument/2006/relationships/hyperlink" Target="https://vk.com/public212669691" TargetMode="External"/><Relationship Id="rId32" Type="http://schemas.openxmlformats.org/officeDocument/2006/relationships/image" Target="../media/image127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://spgkmo.ru/" TargetMode="External"/><Relationship Id="rId28" Type="http://schemas.openxmlformats.org/officeDocument/2006/relationships/image" Target="../media/image123.png"/><Relationship Id="rId10" Type="http://schemas.openxmlformats.org/officeDocument/2006/relationships/hyperlink" Target="https://guor-shelkovo.mo.sportsng.ru/" TargetMode="External"/><Relationship Id="rId19" Type="http://schemas.openxmlformats.org/officeDocument/2006/relationships/image" Target="../media/image36.png"/><Relationship Id="rId31" Type="http://schemas.openxmlformats.org/officeDocument/2006/relationships/image" Target="../media/image126.png"/><Relationship Id="rId4" Type="http://schemas.microsoft.com/office/2007/relationships/hdphoto" Target="../media/hdphoto1.wdp"/><Relationship Id="rId9" Type="http://schemas.openxmlformats.org/officeDocument/2006/relationships/hyperlink" Target="https://vk.com/anopomokit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kep.ru/" TargetMode="External"/><Relationship Id="rId13" Type="http://schemas.openxmlformats.org/officeDocument/2006/relationships/hyperlink" Target="mailto:mfks_uor_4@mosreg.ru" TargetMode="External"/><Relationship Id="rId18" Type="http://schemas.openxmlformats.org/officeDocument/2006/relationships/image" Target="../media/image15.png"/><Relationship Id="rId26" Type="http://schemas.openxmlformats.org/officeDocument/2006/relationships/hyperlink" Target="http://designcollege.narod.ru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5.jpeg"/><Relationship Id="rId34" Type="http://schemas.openxmlformats.org/officeDocument/2006/relationships/image" Target="../media/image136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club4261199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okfu2015@yandex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https://www.chehuor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134.png"/><Relationship Id="rId5" Type="http://schemas.openxmlformats.org/officeDocument/2006/relationships/image" Target="../media/image13.png"/><Relationship Id="rId15" Type="http://schemas.openxmlformats.org/officeDocument/2006/relationships/hyperlink" Target="https://vk.com/mokfu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130.png"/><Relationship Id="rId10" Type="http://schemas.openxmlformats.org/officeDocument/2006/relationships/hyperlink" Target="mailto:&#1082;.&#1077;.&#1088;@mail.ru" TargetMode="External"/><Relationship Id="rId19" Type="http://schemas.openxmlformats.org/officeDocument/2006/relationships/image" Target="../media/image34.png"/><Relationship Id="rId31" Type="http://schemas.openxmlformats.org/officeDocument/2006/relationships/image" Target="../media/image133.png"/><Relationship Id="rId4" Type="http://schemas.microsoft.com/office/2007/relationships/hdphoto" Target="../media/hdphoto1.wdp"/><Relationship Id="rId9" Type="http://schemas.openxmlformats.org/officeDocument/2006/relationships/hyperlink" Target="https://vk.com/newkep1993" TargetMode="External"/><Relationship Id="rId14" Type="http://schemas.openxmlformats.org/officeDocument/2006/relationships/hyperlink" Target="http://&#1084;&#1086;&#1082;&#1092;&#1091;.&#1088;&#1092;/" TargetMode="External"/><Relationship Id="rId22" Type="http://schemas.openxmlformats.org/officeDocument/2006/relationships/image" Target="../media/image36.png"/><Relationship Id="rId27" Type="http://schemas.openxmlformats.org/officeDocument/2006/relationships/hyperlink" Target="mailto:designcollege@yandex.ru" TargetMode="External"/><Relationship Id="rId30" Type="http://schemas.openxmlformats.org/officeDocument/2006/relationships/image" Target="../media/image132.png"/><Relationship Id="rId35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gok.ru/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35.jpeg"/><Relationship Id="rId26" Type="http://schemas.openxmlformats.org/officeDocument/2006/relationships/image" Target="../media/image139.png"/><Relationship Id="rId3" Type="http://schemas.openxmlformats.org/officeDocument/2006/relationships/image" Target="../media/image1.png"/><Relationship Id="rId21" Type="http://schemas.openxmlformats.org/officeDocument/2006/relationships/image" Target="../media/image38.png"/><Relationship Id="rId7" Type="http://schemas.openxmlformats.org/officeDocument/2006/relationships/hyperlink" Target="https://vk.com/public130174708" TargetMode="External"/><Relationship Id="rId12" Type="http://schemas.openxmlformats.org/officeDocument/2006/relationships/hyperlink" Target="https://vk.com/public208911005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38.png"/><Relationship Id="rId33" Type="http://schemas.openxmlformats.org/officeDocument/2006/relationships/image" Target="../media/image14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20" Type="http://schemas.openxmlformats.org/officeDocument/2006/relationships/image" Target="../media/image18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-econom.ru/" TargetMode="External"/><Relationship Id="rId11" Type="http://schemas.openxmlformats.org/officeDocument/2006/relationships/hyperlink" Target="https://mktex.ru/" TargetMode="External"/><Relationship Id="rId24" Type="http://schemas.openxmlformats.org/officeDocument/2006/relationships/hyperlink" Target="https://vk.com/sbk_nf" TargetMode="External"/><Relationship Id="rId32" Type="http://schemas.openxmlformats.org/officeDocument/2006/relationships/image" Target="../media/image145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www.sbk-nf.com/" TargetMode="External"/><Relationship Id="rId28" Type="http://schemas.openxmlformats.org/officeDocument/2006/relationships/image" Target="../media/image141.png"/><Relationship Id="rId10" Type="http://schemas.openxmlformats.org/officeDocument/2006/relationships/hyperlink" Target="https://tep-mspk.ru/" TargetMode="External"/><Relationship Id="rId19" Type="http://schemas.openxmlformats.org/officeDocument/2006/relationships/image" Target="../media/image36.png"/><Relationship Id="rId31" Type="http://schemas.openxmlformats.org/officeDocument/2006/relationships/image" Target="../media/image144.png"/><Relationship Id="rId4" Type="http://schemas.microsoft.com/office/2007/relationships/hdphoto" Target="../media/hdphoto1.wdp"/><Relationship Id="rId9" Type="http://schemas.openxmlformats.org/officeDocument/2006/relationships/hyperlink" Target="https://vk.com/mogok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nou-mirznaniy.ru/" TargetMode="External"/><Relationship Id="rId13" Type="http://schemas.openxmlformats.org/officeDocument/2006/relationships/hyperlink" Target="https://vk.com/kgkcollege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4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55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://kgk.college/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://lidercollege.ru/" TargetMode="External"/><Relationship Id="rId33" Type="http://schemas.openxmlformats.org/officeDocument/2006/relationships/image" Target="../media/image15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s://vk.com/lidercollege" TargetMode="External"/><Relationship Id="rId32" Type="http://schemas.openxmlformats.org/officeDocument/2006/relationships/image" Target="../media/image15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49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152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hyperlink" Target="mailto:kgk.college@yandex.ru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-mok.ru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6.png"/><Relationship Id="rId26" Type="http://schemas.openxmlformats.org/officeDocument/2006/relationships/image" Target="../media/image161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7" Type="http://schemas.openxmlformats.org/officeDocument/2006/relationships/hyperlink" Target="https://vk.com/pssi_club" TargetMode="External"/><Relationship Id="rId12" Type="http://schemas.openxmlformats.org/officeDocument/2006/relationships/hyperlink" Target="https://www.mfui.ru/" TargetMode="External"/><Relationship Id="rId17" Type="http://schemas.openxmlformats.org/officeDocument/2006/relationships/image" Target="../media/image35.jpeg"/><Relationship Id="rId25" Type="http://schemas.openxmlformats.org/officeDocument/2006/relationships/image" Target="../media/image160.png"/><Relationship Id="rId33" Type="http://schemas.openxmlformats.org/officeDocument/2006/relationships/image" Target="../media/image165.png"/><Relationship Id="rId2" Type="http://schemas.openxmlformats.org/officeDocument/2006/relationships/notesSlide" Target="../notesSlides/notesSlide15.xml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hyperlink" Target="https://phystech.pro/?ysclid=m3skg0vflq7263708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59.png"/><Relationship Id="rId32" Type="http://schemas.openxmlformats.org/officeDocument/2006/relationships/image" Target="../media/image164.png"/><Relationship Id="rId5" Type="http://schemas.openxmlformats.org/officeDocument/2006/relationships/image" Target="../media/image13.png"/><Relationship Id="rId15" Type="http://schemas.openxmlformats.org/officeDocument/2006/relationships/image" Target="../media/image34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fiztechkoll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hyperlink" Target="https://t.me/phystech_pr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tel:+7%20(496)%20425-78-75" TargetMode="External"/><Relationship Id="rId13" Type="http://schemas.openxmlformats.org/officeDocument/2006/relationships/hyperlink" Target="https://gukolomna.ru/sveden/common/" TargetMode="External"/><Relationship Id="rId18" Type="http://schemas.microsoft.com/office/2007/relationships/hdphoto" Target="../media/hdphoto9.wdp"/><Relationship Id="rId26" Type="http://schemas.openxmlformats.org/officeDocument/2006/relationships/hyperlink" Target="mailto:mfks_uor_2@mosreg.ru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ggtu_official" TargetMode="External"/><Relationship Id="rId12" Type="http://schemas.openxmlformats.org/officeDocument/2006/relationships/hyperlink" Target="https://kit-p.ru/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uor_zvenigorod" TargetMode="External"/><Relationship Id="rId33" Type="http://schemas.openxmlformats.org/officeDocument/2006/relationships/image" Target="../media/image17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info@college-gsc.ru" TargetMode="External"/><Relationship Id="rId24" Type="http://schemas.openxmlformats.org/officeDocument/2006/relationships/hyperlink" Target="https://uor-zvenigorod.ru/" TargetMode="External"/><Relationship Id="rId32" Type="http://schemas.openxmlformats.org/officeDocument/2006/relationships/image" Target="../media/image171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67.png"/><Relationship Id="rId10" Type="http://schemas.openxmlformats.org/officeDocument/2006/relationships/hyperlink" Target="https://college-gsc.ru/kontakty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170.png"/><Relationship Id="rId4" Type="http://schemas.microsoft.com/office/2007/relationships/hdphoto" Target="../media/hdphoto1.wdp"/><Relationship Id="rId9" Type="http://schemas.openxmlformats.org/officeDocument/2006/relationships/hyperlink" Target="mailto:mo_ggtu@mosreg.ru" TargetMode="External"/><Relationship Id="rId14" Type="http://schemas.openxmlformats.org/officeDocument/2006/relationships/hyperlink" Target="tel:+7%20(812)%20297-20-95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5@mosreg.ru" TargetMode="External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173.png"/><Relationship Id="rId7" Type="http://schemas.openxmlformats.org/officeDocument/2006/relationships/hyperlink" Target="https://vk.com/uor5footba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6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10" Type="http://schemas.openxmlformats.org/officeDocument/2006/relationships/hyperlink" Target="mailto:mfks_uor_3@mosreg.ru" TargetMode="External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hyperlink" Target="https://basketuor.ru/" TargetMode="External"/><Relationship Id="rId14" Type="http://schemas.microsoft.com/office/2007/relationships/hdphoto" Target="../media/hdphoto9.wdp"/><Relationship Id="rId22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.png"/><Relationship Id="rId7" Type="http://schemas.openxmlformats.org/officeDocument/2006/relationships/image" Target="../media/image179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3.png"/><Relationship Id="rId10" Type="http://schemas.openxmlformats.org/officeDocument/2006/relationships/image" Target="../media/image182.png"/><Relationship Id="rId4" Type="http://schemas.microsoft.com/office/2007/relationships/hdphoto" Target="../media/hdphoto1.wdp"/><Relationship Id="rId9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.png"/><Relationship Id="rId7" Type="http://schemas.openxmlformats.org/officeDocument/2006/relationships/image" Target="../media/image185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3.png"/><Relationship Id="rId10" Type="http://schemas.openxmlformats.org/officeDocument/2006/relationships/image" Target="../media/image188.png"/><Relationship Id="rId4" Type="http://schemas.microsoft.com/office/2007/relationships/hdphoto" Target="../media/hdphoto1.wdp"/><Relationship Id="rId9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.png"/><Relationship Id="rId7" Type="http://schemas.openxmlformats.org/officeDocument/2006/relationships/image" Target="../media/image191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5" Type="http://schemas.openxmlformats.org/officeDocument/2006/relationships/image" Target="../media/image13.png"/><Relationship Id="rId10" Type="http://schemas.openxmlformats.org/officeDocument/2006/relationships/image" Target="../media/image193.png"/><Relationship Id="rId4" Type="http://schemas.microsoft.com/office/2007/relationships/hdphoto" Target="../media/hdphoto1.wdp"/><Relationship Id="rId9" Type="http://schemas.openxmlformats.org/officeDocument/2006/relationships/image" Target="../media/image1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.png"/><Relationship Id="rId7" Type="http://schemas.openxmlformats.org/officeDocument/2006/relationships/image" Target="../media/image196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3.png"/><Relationship Id="rId10" Type="http://schemas.openxmlformats.org/officeDocument/2006/relationships/image" Target="../media/image199.png"/><Relationship Id="rId4" Type="http://schemas.microsoft.com/office/2007/relationships/hdphoto" Target="../media/hdphoto1.wdp"/><Relationship Id="rId9" Type="http://schemas.openxmlformats.org/officeDocument/2006/relationships/image" Target="../media/image1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13.png"/><Relationship Id="rId10" Type="http://schemas.openxmlformats.org/officeDocument/2006/relationships/image" Target="../media/image177.jpeg"/><Relationship Id="rId4" Type="http://schemas.microsoft.com/office/2007/relationships/hdphoto" Target="../media/hdphoto1.wdp"/><Relationship Id="rId9" Type="http://schemas.openxmlformats.org/officeDocument/2006/relationships/image" Target="../media/image2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.png"/><Relationship Id="rId7" Type="http://schemas.openxmlformats.org/officeDocument/2006/relationships/image" Target="../media/image199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11" Type="http://schemas.openxmlformats.org/officeDocument/2006/relationships/image" Target="../media/image209.png"/><Relationship Id="rId5" Type="http://schemas.openxmlformats.org/officeDocument/2006/relationships/image" Target="../media/image13.png"/><Relationship Id="rId10" Type="http://schemas.openxmlformats.org/officeDocument/2006/relationships/image" Target="../media/image208.png"/><Relationship Id="rId4" Type="http://schemas.microsoft.com/office/2007/relationships/hdphoto" Target="../media/hdphoto1.wdp"/><Relationship Id="rId9" Type="http://schemas.openxmlformats.org/officeDocument/2006/relationships/image" Target="../media/image2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.png"/><Relationship Id="rId7" Type="http://schemas.openxmlformats.org/officeDocument/2006/relationships/image" Target="../media/image211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13.png"/><Relationship Id="rId10" Type="http://schemas.openxmlformats.org/officeDocument/2006/relationships/image" Target="../media/image214.jpeg"/><Relationship Id="rId4" Type="http://schemas.microsoft.com/office/2007/relationships/hdphoto" Target="../media/hdphoto1.wdp"/><Relationship Id="rId9" Type="http://schemas.openxmlformats.org/officeDocument/2006/relationships/image" Target="../media/image2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0.png"/><Relationship Id="rId3" Type="http://schemas.openxmlformats.org/officeDocument/2006/relationships/image" Target="../media/image1.png"/><Relationship Id="rId7" Type="http://schemas.openxmlformats.org/officeDocument/2006/relationships/image" Target="../media/image216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19.png"/><Relationship Id="rId5" Type="http://schemas.openxmlformats.org/officeDocument/2006/relationships/image" Target="../media/image13.png"/><Relationship Id="rId10" Type="http://schemas.openxmlformats.org/officeDocument/2006/relationships/image" Target="../media/image207.png"/><Relationship Id="rId4" Type="http://schemas.microsoft.com/office/2007/relationships/hdphoto" Target="../media/hdphoto1.wdp"/><Relationship Id="rId9" Type="http://schemas.openxmlformats.org/officeDocument/2006/relationships/image" Target="../media/image218.png"/><Relationship Id="rId14" Type="http://schemas.openxmlformats.org/officeDocument/2006/relationships/image" Target="../media/image17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1.png"/><Relationship Id="rId7" Type="http://schemas.openxmlformats.org/officeDocument/2006/relationships/image" Target="../media/image222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13.png"/><Relationship Id="rId10" Type="http://schemas.openxmlformats.org/officeDocument/2006/relationships/image" Target="../media/image225.jpeg"/><Relationship Id="rId4" Type="http://schemas.microsoft.com/office/2007/relationships/hdphoto" Target="../media/hdphoto1.wdp"/><Relationship Id="rId9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hyperlink" Target="https://vk.com/public209229541" TargetMode="External"/><Relationship Id="rId26" Type="http://schemas.microsoft.com/office/2007/relationships/hdphoto" Target="../media/hdphoto5.wdp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34" Type="http://schemas.microsoft.com/office/2007/relationships/hdphoto" Target="../media/hdphoto7.wdp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17" Type="http://schemas.openxmlformats.org/officeDocument/2006/relationships/hyperlink" Target="mailto:college_service@adm.kaluga.ru" TargetMode="External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hyperlink" Target="http://kksd.edusite.ru/" TargetMode="External"/><Relationship Id="rId20" Type="http://schemas.openxmlformats.org/officeDocument/2006/relationships/image" Target="../media/image20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bpoo_energypk" TargetMode="External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37" Type="http://schemas.microsoft.com/office/2007/relationships/hdphoto" Target="../media/hdphoto8.wdp"/><Relationship Id="rId5" Type="http://schemas.openxmlformats.org/officeDocument/2006/relationships/hyperlink" Target="mailto:bpoo_mo@mail.ru" TargetMode="External"/><Relationship Id="rId15" Type="http://schemas.openxmlformats.org/officeDocument/2006/relationships/hyperlink" Target="tel:+7(961)%20122-21-91" TargetMode="External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28.png"/><Relationship Id="rId4" Type="http://schemas.openxmlformats.org/officeDocument/2006/relationships/hyperlink" Target="https://bpoo.energypk.ru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microsoft.com/office/2007/relationships/hdphoto" Target="../media/hdphoto4.wdp"/><Relationship Id="rId27" Type="http://schemas.openxmlformats.org/officeDocument/2006/relationships/image" Target="../media/image25.jpeg"/><Relationship Id="rId30" Type="http://schemas.openxmlformats.org/officeDocument/2006/relationships/image" Target="../media/image27.png"/><Relationship Id="rId35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1.png"/><Relationship Id="rId7" Type="http://schemas.openxmlformats.org/officeDocument/2006/relationships/image" Target="../media/image228.png"/><Relationship Id="rId12" Type="http://schemas.openxmlformats.org/officeDocument/2006/relationships/image" Target="../media/image1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13.png"/><Relationship Id="rId10" Type="http://schemas.openxmlformats.org/officeDocument/2006/relationships/image" Target="../media/image231.png"/><Relationship Id="rId4" Type="http://schemas.microsoft.com/office/2007/relationships/hdphoto" Target="../media/hdphoto1.wdp"/><Relationship Id="rId9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177.jpeg"/><Relationship Id="rId3" Type="http://schemas.openxmlformats.org/officeDocument/2006/relationships/image" Target="../media/image1.png"/><Relationship Id="rId7" Type="http://schemas.openxmlformats.org/officeDocument/2006/relationships/image" Target="../media/image234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11" Type="http://schemas.openxmlformats.org/officeDocument/2006/relationships/image" Target="../media/image237.png"/><Relationship Id="rId5" Type="http://schemas.openxmlformats.org/officeDocument/2006/relationships/image" Target="../media/image13.png"/><Relationship Id="rId10" Type="http://schemas.openxmlformats.org/officeDocument/2006/relationships/image" Target="../media/image236.png"/><Relationship Id="rId4" Type="http://schemas.microsoft.com/office/2007/relationships/hdphoto" Target="../media/hdphoto1.wdp"/><Relationship Id="rId9" Type="http://schemas.openxmlformats.org/officeDocument/2006/relationships/image" Target="../media/image2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44.png"/><Relationship Id="rId3" Type="http://schemas.openxmlformats.org/officeDocument/2006/relationships/image" Target="../media/image1.png"/><Relationship Id="rId7" Type="http://schemas.openxmlformats.org/officeDocument/2006/relationships/image" Target="../media/image239.png"/><Relationship Id="rId12" Type="http://schemas.openxmlformats.org/officeDocument/2006/relationships/image" Target="../media/image2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42.png"/><Relationship Id="rId5" Type="http://schemas.openxmlformats.org/officeDocument/2006/relationships/image" Target="../media/image13.png"/><Relationship Id="rId15" Type="http://schemas.openxmlformats.org/officeDocument/2006/relationships/image" Target="../media/image177.jpeg"/><Relationship Id="rId10" Type="http://schemas.openxmlformats.org/officeDocument/2006/relationships/image" Target="../media/image241.png"/><Relationship Id="rId4" Type="http://schemas.microsoft.com/office/2007/relationships/hdphoto" Target="../media/hdphoto1.wdp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177.jpeg"/><Relationship Id="rId3" Type="http://schemas.openxmlformats.org/officeDocument/2006/relationships/image" Target="../media/image1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13.png"/><Relationship Id="rId10" Type="http://schemas.openxmlformats.org/officeDocument/2006/relationships/image" Target="../media/image250.png"/><Relationship Id="rId4" Type="http://schemas.microsoft.com/office/2007/relationships/hdphoto" Target="../media/hdphoto1.wdp"/><Relationship Id="rId9" Type="http://schemas.openxmlformats.org/officeDocument/2006/relationships/image" Target="../media/image2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177.jpeg"/><Relationship Id="rId3" Type="http://schemas.openxmlformats.org/officeDocument/2006/relationships/image" Target="../media/image1.png"/><Relationship Id="rId7" Type="http://schemas.openxmlformats.org/officeDocument/2006/relationships/image" Target="../media/image253.png"/><Relationship Id="rId12" Type="http://schemas.openxmlformats.org/officeDocument/2006/relationships/image" Target="../media/image2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56.png"/><Relationship Id="rId5" Type="http://schemas.openxmlformats.org/officeDocument/2006/relationships/image" Target="../media/image13.png"/><Relationship Id="rId10" Type="http://schemas.openxmlformats.org/officeDocument/2006/relationships/image" Target="../media/image255.png"/><Relationship Id="rId4" Type="http://schemas.microsoft.com/office/2007/relationships/hdphoto" Target="../media/hdphoto1.wdp"/><Relationship Id="rId9" Type="http://schemas.openxmlformats.org/officeDocument/2006/relationships/image" Target="../media/image2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64.png"/><Relationship Id="rId3" Type="http://schemas.openxmlformats.org/officeDocument/2006/relationships/image" Target="../media/image1.png"/><Relationship Id="rId7" Type="http://schemas.openxmlformats.org/officeDocument/2006/relationships/image" Target="../media/image259.png"/><Relationship Id="rId12" Type="http://schemas.openxmlformats.org/officeDocument/2006/relationships/image" Target="../media/image2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11" Type="http://schemas.openxmlformats.org/officeDocument/2006/relationships/image" Target="../media/image262.png"/><Relationship Id="rId5" Type="http://schemas.openxmlformats.org/officeDocument/2006/relationships/image" Target="../media/image13.png"/><Relationship Id="rId10" Type="http://schemas.openxmlformats.org/officeDocument/2006/relationships/image" Target="../media/image261.png"/><Relationship Id="rId4" Type="http://schemas.microsoft.com/office/2007/relationships/hdphoto" Target="../media/hdphoto1.wdp"/><Relationship Id="rId9" Type="http://schemas.openxmlformats.org/officeDocument/2006/relationships/image" Target="../media/image260.png"/><Relationship Id="rId14" Type="http://schemas.openxmlformats.org/officeDocument/2006/relationships/image" Target="../media/image17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39.png"/><Relationship Id="rId3" Type="http://schemas.openxmlformats.org/officeDocument/2006/relationships/image" Target="../media/image1.png"/><Relationship Id="rId7" Type="http://schemas.openxmlformats.org/officeDocument/2006/relationships/image" Target="../media/image250.png"/><Relationship Id="rId12" Type="http://schemas.openxmlformats.org/officeDocument/2006/relationships/image" Target="../media/image2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Relationship Id="rId11" Type="http://schemas.openxmlformats.org/officeDocument/2006/relationships/image" Target="../media/image177.jpeg"/><Relationship Id="rId5" Type="http://schemas.openxmlformats.org/officeDocument/2006/relationships/image" Target="../media/image13.png"/><Relationship Id="rId10" Type="http://schemas.openxmlformats.org/officeDocument/2006/relationships/image" Target="../media/image267.png"/><Relationship Id="rId4" Type="http://schemas.microsoft.com/office/2007/relationships/hdphoto" Target="../media/hdphoto1.wdp"/><Relationship Id="rId9" Type="http://schemas.openxmlformats.org/officeDocument/2006/relationships/image" Target="../media/image266.png"/><Relationship Id="rId14" Type="http://schemas.openxmlformats.org/officeDocument/2006/relationships/image" Target="../media/image2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190.png"/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12" Type="http://schemas.openxmlformats.org/officeDocument/2006/relationships/image" Target="../media/image201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222.png"/><Relationship Id="rId5" Type="http://schemas.openxmlformats.org/officeDocument/2006/relationships/image" Target="../media/image13.png"/><Relationship Id="rId15" Type="http://schemas.openxmlformats.org/officeDocument/2006/relationships/image" Target="../media/image241.png"/><Relationship Id="rId10" Type="http://schemas.openxmlformats.org/officeDocument/2006/relationships/image" Target="../media/image176.png"/><Relationship Id="rId4" Type="http://schemas.microsoft.com/office/2007/relationships/hdphoto" Target="../media/hdphoto1.wdp"/><Relationship Id="rId9" Type="http://schemas.openxmlformats.org/officeDocument/2006/relationships/image" Target="../media/image237.png"/><Relationship Id="rId14" Type="http://schemas.openxmlformats.org/officeDocument/2006/relationships/image" Target="../media/image2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1.png"/><Relationship Id="rId7" Type="http://schemas.openxmlformats.org/officeDocument/2006/relationships/image" Target="../media/image2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zhat@mosreg.ru" TargetMode="External"/><Relationship Id="rId13" Type="http://schemas.openxmlformats.org/officeDocument/2006/relationships/hyperlink" Target="mailto:mo_avdorkolledzh@mosreg.ru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45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s://vk.com/mogadk_bronnizi" TargetMode="External"/><Relationship Id="rId17" Type="http://schemas.openxmlformats.org/officeDocument/2006/relationships/hyperlink" Target="https://vk.com/gubernsky_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20" Type="http://schemas.openxmlformats.org/officeDocument/2006/relationships/image" Target="../media/image34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://mogadk11.narod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3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6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hyperlink" Target="https://vk.com/vatholmogorka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hyperlink" Target="https://vatholmogorka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openxmlformats.org/officeDocument/2006/relationships/image" Target="../media/image35.jpeg"/><Relationship Id="rId27" Type="http://schemas.microsoft.com/office/2007/relationships/hdphoto" Target="../media/hdphoto10.wdp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.png"/><Relationship Id="rId7" Type="http://schemas.openxmlformats.org/officeDocument/2006/relationships/image" Target="../media/image2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1.png"/><Relationship Id="rId7" Type="http://schemas.openxmlformats.org/officeDocument/2006/relationships/image" Target="../media/image2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18" Type="http://schemas.openxmlformats.org/officeDocument/2006/relationships/image" Target="../media/image296.jpeg"/><Relationship Id="rId3" Type="http://schemas.openxmlformats.org/officeDocument/2006/relationships/image" Target="../media/image1.png"/><Relationship Id="rId21" Type="http://schemas.microsoft.com/office/2007/relationships/hdphoto" Target="../media/hdphoto11.wdp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17" Type="http://schemas.openxmlformats.org/officeDocument/2006/relationships/image" Target="../media/image295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94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289.jpeg"/><Relationship Id="rId24" Type="http://schemas.openxmlformats.org/officeDocument/2006/relationships/image" Target="../media/image300.png"/><Relationship Id="rId5" Type="http://schemas.openxmlformats.org/officeDocument/2006/relationships/image" Target="../media/image13.png"/><Relationship Id="rId15" Type="http://schemas.openxmlformats.org/officeDocument/2006/relationships/image" Target="../media/image293.png"/><Relationship Id="rId23" Type="http://schemas.openxmlformats.org/officeDocument/2006/relationships/image" Target="../media/image175.png"/><Relationship Id="rId10" Type="http://schemas.openxmlformats.org/officeDocument/2006/relationships/image" Target="../media/image288.png"/><Relationship Id="rId19" Type="http://schemas.openxmlformats.org/officeDocument/2006/relationships/image" Target="../media/image297.jpeg"/><Relationship Id="rId4" Type="http://schemas.microsoft.com/office/2007/relationships/hdphoto" Target="../media/hdphoto1.wdp"/><Relationship Id="rId9" Type="http://schemas.openxmlformats.org/officeDocument/2006/relationships/image" Target="../media/image287.png"/><Relationship Id="rId14" Type="http://schemas.openxmlformats.org/officeDocument/2006/relationships/image" Target="../media/image292.png"/><Relationship Id="rId22" Type="http://schemas.openxmlformats.org/officeDocument/2006/relationships/image" Target="../media/image29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4.png"/><Relationship Id="rId18" Type="http://schemas.openxmlformats.org/officeDocument/2006/relationships/image" Target="../media/image308.jpeg"/><Relationship Id="rId3" Type="http://schemas.openxmlformats.org/officeDocument/2006/relationships/image" Target="../media/image1.png"/><Relationship Id="rId21" Type="http://schemas.openxmlformats.org/officeDocument/2006/relationships/image" Target="../media/image311.jpeg"/><Relationship Id="rId7" Type="http://schemas.openxmlformats.org/officeDocument/2006/relationships/image" Target="../media/image224.png"/><Relationship Id="rId12" Type="http://schemas.openxmlformats.org/officeDocument/2006/relationships/image" Target="../media/image303.png"/><Relationship Id="rId17" Type="http://schemas.openxmlformats.org/officeDocument/2006/relationships/image" Target="../media/image307.jpe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37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02.jpeg"/><Relationship Id="rId5" Type="http://schemas.openxmlformats.org/officeDocument/2006/relationships/image" Target="../media/image13.png"/><Relationship Id="rId15" Type="http://schemas.openxmlformats.org/officeDocument/2006/relationships/image" Target="../media/image306.jpeg"/><Relationship Id="rId10" Type="http://schemas.openxmlformats.org/officeDocument/2006/relationships/image" Target="../media/image290.png"/><Relationship Id="rId19" Type="http://schemas.openxmlformats.org/officeDocument/2006/relationships/image" Target="../media/image309.jpeg"/><Relationship Id="rId4" Type="http://schemas.microsoft.com/office/2007/relationships/hdphoto" Target="../media/hdphoto1.wdp"/><Relationship Id="rId9" Type="http://schemas.openxmlformats.org/officeDocument/2006/relationships/image" Target="../media/image297.jpeg"/><Relationship Id="rId14" Type="http://schemas.openxmlformats.org/officeDocument/2006/relationships/image" Target="../media/image305.png"/><Relationship Id="rId22" Type="http://schemas.openxmlformats.org/officeDocument/2006/relationships/image" Target="../media/image3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agrkoll@mosreg.ru" TargetMode="External"/><Relationship Id="rId18" Type="http://schemas.openxmlformats.org/officeDocument/2006/relationships/hyperlink" Target="mailto:mo_kollkolom@mosreg.ru" TargetMode="External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34.png"/><Relationship Id="rId34" Type="http://schemas.openxmlformats.org/officeDocument/2006/relationships/image" Target="../media/image51.pn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agrokol" TargetMode="External"/><Relationship Id="rId17" Type="http://schemas.openxmlformats.org/officeDocument/2006/relationships/hyperlink" Target="https://vk.com/college_kolomna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llege-kolomna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agrokol-kolomna.ru/" TargetMode="Externa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37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5.jpeg"/><Relationship Id="rId28" Type="http://schemas.openxmlformats.org/officeDocument/2006/relationships/image" Target="../media/image44.png"/><Relationship Id="rId36" Type="http://schemas.openxmlformats.org/officeDocument/2006/relationships/image" Target="../media/image53.png"/><Relationship Id="rId10" Type="http://schemas.openxmlformats.org/officeDocument/2006/relationships/hyperlink" Target="https://vk.com/public106937672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openxmlformats.org/officeDocument/2006/relationships/hyperlink" Target="https://klincollege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microsoft.com/office/2007/relationships/hdphoto" Target="../media/hdphoto9.wdp"/><Relationship Id="rId27" Type="http://schemas.microsoft.com/office/2007/relationships/hdphoto" Target="../media/hdphoto10.wdp"/><Relationship Id="rId30" Type="http://schemas.openxmlformats.org/officeDocument/2006/relationships/image" Target="../media/image49.png"/><Relationship Id="rId35" Type="http://schemas.openxmlformats.org/officeDocument/2006/relationships/image" Target="../media/image5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18" Type="http://schemas.openxmlformats.org/officeDocument/2006/relationships/image" Target="../media/image314.png"/><Relationship Id="rId3" Type="http://schemas.openxmlformats.org/officeDocument/2006/relationships/image" Target="../media/image1.png"/><Relationship Id="rId21" Type="http://schemas.openxmlformats.org/officeDocument/2006/relationships/image" Target="../media/image316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17" Type="http://schemas.openxmlformats.org/officeDocument/2006/relationships/image" Target="../media/image313.jpeg"/><Relationship Id="rId25" Type="http://schemas.openxmlformats.org/officeDocument/2006/relationships/image" Target="../media/image222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76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289.jpeg"/><Relationship Id="rId24" Type="http://schemas.openxmlformats.org/officeDocument/2006/relationships/image" Target="../media/image310.png"/><Relationship Id="rId5" Type="http://schemas.openxmlformats.org/officeDocument/2006/relationships/image" Target="../media/image13.png"/><Relationship Id="rId15" Type="http://schemas.openxmlformats.org/officeDocument/2006/relationships/image" Target="../media/image293.png"/><Relationship Id="rId23" Type="http://schemas.microsoft.com/office/2007/relationships/hdphoto" Target="../media/hdphoto13.wdp"/><Relationship Id="rId10" Type="http://schemas.openxmlformats.org/officeDocument/2006/relationships/image" Target="../media/image288.png"/><Relationship Id="rId19" Type="http://schemas.openxmlformats.org/officeDocument/2006/relationships/image" Target="../media/image315.png"/><Relationship Id="rId4" Type="http://schemas.microsoft.com/office/2007/relationships/hdphoto" Target="../media/hdphoto1.wdp"/><Relationship Id="rId9" Type="http://schemas.openxmlformats.org/officeDocument/2006/relationships/image" Target="../media/image287.png"/><Relationship Id="rId14" Type="http://schemas.openxmlformats.org/officeDocument/2006/relationships/image" Target="../media/image292.png"/><Relationship Id="rId22" Type="http://schemas.openxmlformats.org/officeDocument/2006/relationships/image" Target="../media/image3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jpeg"/><Relationship Id="rId13" Type="http://schemas.microsoft.com/office/2007/relationships/hdphoto" Target="../media/hdphoto14.wdp"/><Relationship Id="rId18" Type="http://schemas.openxmlformats.org/officeDocument/2006/relationships/image" Target="../media/image325.jpeg"/><Relationship Id="rId3" Type="http://schemas.openxmlformats.org/officeDocument/2006/relationships/image" Target="../media/image1.png"/><Relationship Id="rId21" Type="http://schemas.openxmlformats.org/officeDocument/2006/relationships/image" Target="../media/image327.jpeg"/><Relationship Id="rId7" Type="http://schemas.openxmlformats.org/officeDocument/2006/relationships/image" Target="../media/image201.png"/><Relationship Id="rId12" Type="http://schemas.openxmlformats.org/officeDocument/2006/relationships/image" Target="../media/image322.png"/><Relationship Id="rId17" Type="http://schemas.openxmlformats.org/officeDocument/2006/relationships/image" Target="../media/image296.jpe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324.png"/><Relationship Id="rId20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21.gif"/><Relationship Id="rId5" Type="http://schemas.openxmlformats.org/officeDocument/2006/relationships/image" Target="../media/image13.png"/><Relationship Id="rId15" Type="http://schemas.openxmlformats.org/officeDocument/2006/relationships/image" Target="../media/image190.png"/><Relationship Id="rId23" Type="http://schemas.openxmlformats.org/officeDocument/2006/relationships/image" Target="../media/image329.jpeg"/><Relationship Id="rId10" Type="http://schemas.openxmlformats.org/officeDocument/2006/relationships/image" Target="../media/image320.gif"/><Relationship Id="rId19" Type="http://schemas.openxmlformats.org/officeDocument/2006/relationships/image" Target="../media/image326.jpeg"/><Relationship Id="rId4" Type="http://schemas.microsoft.com/office/2007/relationships/hdphoto" Target="../media/hdphoto1.wdp"/><Relationship Id="rId9" Type="http://schemas.openxmlformats.org/officeDocument/2006/relationships/image" Target="../media/image319.png"/><Relationship Id="rId14" Type="http://schemas.openxmlformats.org/officeDocument/2006/relationships/image" Target="../media/image323.jpeg"/><Relationship Id="rId22" Type="http://schemas.openxmlformats.org/officeDocument/2006/relationships/image" Target="../media/image3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332.png"/><Relationship Id="rId18" Type="http://schemas.openxmlformats.org/officeDocument/2006/relationships/image" Target="../media/image336.png"/><Relationship Id="rId3" Type="http://schemas.openxmlformats.org/officeDocument/2006/relationships/image" Target="../media/image1.png"/><Relationship Id="rId21" Type="http://schemas.microsoft.com/office/2007/relationships/hdphoto" Target="../media/hdphoto15.wdp"/><Relationship Id="rId7" Type="http://schemas.openxmlformats.org/officeDocument/2006/relationships/image" Target="../media/image327.jpeg"/><Relationship Id="rId12" Type="http://schemas.openxmlformats.org/officeDocument/2006/relationships/image" Target="../media/image331.png"/><Relationship Id="rId17" Type="http://schemas.openxmlformats.org/officeDocument/2006/relationships/image" Target="../media/image335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34.jpeg"/><Relationship Id="rId20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30.png"/><Relationship Id="rId5" Type="http://schemas.openxmlformats.org/officeDocument/2006/relationships/image" Target="../media/image13.png"/><Relationship Id="rId15" Type="http://schemas.openxmlformats.org/officeDocument/2006/relationships/image" Target="../media/image241.png"/><Relationship Id="rId23" Type="http://schemas.openxmlformats.org/officeDocument/2006/relationships/image" Target="../media/image340.jpeg"/><Relationship Id="rId10" Type="http://schemas.openxmlformats.org/officeDocument/2006/relationships/image" Target="../media/image320.gif"/><Relationship Id="rId19" Type="http://schemas.openxmlformats.org/officeDocument/2006/relationships/image" Target="../media/image337.png"/><Relationship Id="rId4" Type="http://schemas.microsoft.com/office/2007/relationships/hdphoto" Target="../media/hdphoto1.wdp"/><Relationship Id="rId9" Type="http://schemas.openxmlformats.org/officeDocument/2006/relationships/image" Target="../media/image329.jpeg"/><Relationship Id="rId14" Type="http://schemas.openxmlformats.org/officeDocument/2006/relationships/image" Target="../media/image333.png"/><Relationship Id="rId22" Type="http://schemas.openxmlformats.org/officeDocument/2006/relationships/image" Target="../media/image33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296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295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94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342.png"/><Relationship Id="rId37" Type="http://schemas.openxmlformats.org/officeDocument/2006/relationships/image" Target="../media/image290.png"/><Relationship Id="rId5" Type="http://schemas.openxmlformats.org/officeDocument/2006/relationships/image" Target="../media/image13.png"/><Relationship Id="rId15" Type="http://schemas.openxmlformats.org/officeDocument/2006/relationships/image" Target="../media/image324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297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341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4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15.png"/><Relationship Id="rId38" Type="http://schemas.openxmlformats.org/officeDocument/2006/relationships/image" Target="../media/image320.gif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36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14.png"/><Relationship Id="rId37" Type="http://schemas.openxmlformats.org/officeDocument/2006/relationships/image" Target="../media/image319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43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13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2.jpeg"/><Relationship Id="rId35" Type="http://schemas.openxmlformats.org/officeDocument/2006/relationships/image" Target="../media/image326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88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07.jpeg"/><Relationship Id="rId2" Type="http://schemas.openxmlformats.org/officeDocument/2006/relationships/notesSlide" Target="../notesSlides/notesSlide53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2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45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44.png"/><Relationship Id="rId36" Type="http://schemas.openxmlformats.org/officeDocument/2006/relationships/image" Target="../media/image330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08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87.png"/><Relationship Id="rId35" Type="http://schemas.openxmlformats.org/officeDocument/2006/relationships/image" Target="../media/image327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32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47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46.png"/><Relationship Id="rId38" Type="http://schemas.openxmlformats.org/officeDocument/2006/relationships/image" Target="../media/image303.png"/><Relationship Id="rId2" Type="http://schemas.openxmlformats.org/officeDocument/2006/relationships/notesSlide" Target="../notesSlides/notesSlide54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49.png"/><Relationship Id="rId40" Type="http://schemas.openxmlformats.org/officeDocument/2006/relationships/image" Target="../media/image329.jpe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48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3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olevpharm.ru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7.wdp"/><Relationship Id="rId3" Type="http://schemas.openxmlformats.org/officeDocument/2006/relationships/image" Target="../media/image1.png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6.wdp"/><Relationship Id="rId42" Type="http://schemas.openxmlformats.org/officeDocument/2006/relationships/image" Target="../media/image355.png"/><Relationship Id="rId7" Type="http://schemas.openxmlformats.org/officeDocument/2006/relationships/hyperlink" Target="mailto:kp@diamed-farma.com" TargetMode="External"/><Relationship Id="rId12" Type="http://schemas.microsoft.com/office/2007/relationships/hdphoto" Target="../media/hdphoto9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50.png"/><Relationship Id="rId38" Type="http://schemas.openxmlformats.org/officeDocument/2006/relationships/image" Target="../media/image353.png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29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04.png"/><Relationship Id="rId37" Type="http://schemas.openxmlformats.org/officeDocument/2006/relationships/image" Target="../media/image291.png"/><Relationship Id="rId40" Type="http://schemas.openxmlformats.org/officeDocument/2006/relationships/image" Target="../media/image354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52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5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4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3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56.png"/><Relationship Id="rId42" Type="http://schemas.openxmlformats.org/officeDocument/2006/relationships/image" Target="../media/image359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58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36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57.jpeg"/><Relationship Id="rId40" Type="http://schemas.openxmlformats.org/officeDocument/2006/relationships/image" Target="../media/image293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22.png"/><Relationship Id="rId43" Type="http://schemas.openxmlformats.org/officeDocument/2006/relationships/image" Target="../media/image36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3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62.png"/><Relationship Id="rId42" Type="http://schemas.openxmlformats.org/officeDocument/2006/relationships/image" Target="../media/image367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61.gif"/><Relationship Id="rId38" Type="http://schemas.openxmlformats.org/officeDocument/2006/relationships/image" Target="../media/image365.png"/><Relationship Id="rId2" Type="http://schemas.openxmlformats.org/officeDocument/2006/relationships/notesSlide" Target="../notesSlides/notesSlide57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64.png"/><Relationship Id="rId40" Type="http://schemas.openxmlformats.org/officeDocument/2006/relationships/image" Target="../media/image310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39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6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t-mo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56.pn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64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lua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62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58.png"/><Relationship Id="rId10" Type="http://schemas.openxmlformats.org/officeDocument/2006/relationships/hyperlink" Target="https://luat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64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74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73.png"/><Relationship Id="rId2" Type="http://schemas.openxmlformats.org/officeDocument/2006/relationships/notesSlide" Target="../notesSlides/notesSlide58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72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40.jpeg"/><Relationship Id="rId10" Type="http://schemas.openxmlformats.org/officeDocument/2006/relationships/image" Target="../media/image35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71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68.png"/><Relationship Id="rId30" Type="http://schemas.openxmlformats.org/officeDocument/2006/relationships/image" Target="../media/image370.png"/><Relationship Id="rId35" Type="http://schemas.openxmlformats.org/officeDocument/2006/relationships/image" Target="../media/image375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05.png"/><Relationship Id="rId7" Type="http://schemas.openxmlformats.org/officeDocument/2006/relationships/image" Target="../media/image34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12.png"/><Relationship Id="rId2" Type="http://schemas.openxmlformats.org/officeDocument/2006/relationships/notesSlide" Target="../notesSlides/notesSlide59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92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76.png"/><Relationship Id="rId36" Type="http://schemas.openxmlformats.org/officeDocument/2006/relationships/image" Target="../media/image381.png"/><Relationship Id="rId10" Type="http://schemas.openxmlformats.org/officeDocument/2006/relationships/image" Target="../media/image36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79.jpeg"/><Relationship Id="rId4" Type="http://schemas.microsoft.com/office/2007/relationships/hdphoto" Target="../media/hdphoto1.wdp"/><Relationship Id="rId9" Type="http://schemas.openxmlformats.org/officeDocument/2006/relationships/image" Target="../media/image35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64.png"/><Relationship Id="rId30" Type="http://schemas.openxmlformats.org/officeDocument/2006/relationships/image" Target="../media/image378.png"/><Relationship Id="rId35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70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6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odintechn@mosreg.ru" TargetMode="External"/><Relationship Id="rId24" Type="http://schemas.openxmlformats.org/officeDocument/2006/relationships/image" Target="../media/image35.jpe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72.png"/><Relationship Id="rId10" Type="http://schemas.openxmlformats.org/officeDocument/2006/relationships/hyperlink" Target="https://vk.com/gbpou_mo_ozzht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67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4.png"/><Relationship Id="rId27" Type="http://schemas.openxmlformats.org/officeDocument/2006/relationships/image" Target="../media/image38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ppteh.ru/" TargetMode="External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82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hyperlink" Target="https://vk.com/podolskcollegeru" TargetMode="External"/><Relationship Id="rId25" Type="http://schemas.openxmlformats.org/officeDocument/2006/relationships/image" Target="../media/image38.png"/><Relationship Id="rId3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odolsk-college.ru/" TargetMode="External"/><Relationship Id="rId20" Type="http://schemas.openxmlformats.org/officeDocument/2006/relationships/image" Target="../media/image34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80.png"/><Relationship Id="rId5" Type="http://schemas.openxmlformats.org/officeDocument/2006/relationships/image" Target="../media/image13.png"/><Relationship Id="rId15" Type="http://schemas.openxmlformats.org/officeDocument/2006/relationships/hyperlink" Target="mailto:mo_pavptechn@mosreg.ru" TargetMode="External"/><Relationship Id="rId23" Type="http://schemas.openxmlformats.org/officeDocument/2006/relationships/image" Target="../media/image36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79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ppteh" TargetMode="External"/><Relationship Id="rId22" Type="http://schemas.openxmlformats.org/officeDocument/2006/relationships/image" Target="../media/image35.jpe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kmo.ru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8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93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https://vk.com/id399224704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spkmo" TargetMode="External"/><Relationship Id="rId33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radost-mo.ru/" TargetMode="External"/><Relationship Id="rId24" Type="http://schemas.openxmlformats.org/officeDocument/2006/relationships/hyperlink" Target="https://spkmo.ru/" TargetMode="External"/><Relationship Id="rId32" Type="http://schemas.openxmlformats.org/officeDocument/2006/relationships/image" Target="../media/image91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87.png"/><Relationship Id="rId10" Type="http://schemas.openxmlformats.org/officeDocument/2006/relationships/hyperlink" Target="tel:+7(496)463-69-47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90.png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ПРОФЕССИОНАЛЬНОГО ОБРАЗОВАНИЯ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</a:t>
            </a: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=""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(916) 632-43-50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г. о. Чехов,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шэт.рф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mo_moshet@mosreg.ru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65,83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67,99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Ледово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, ул. Центральная, стр. 33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76,52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8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8" y="5378685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7" y="18469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2422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72,05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Московская область, город Москва, улица Щепкина, 61/2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631-74-98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144001, Московская область, г. Электросталь,   ул. Октябрьская, д.23</a:t>
            </a:r>
            <a:r>
              <a:rPr lang="en-US" sz="9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http://scryabin-college.ru/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https://vk.com/college_skryabina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+7(496)575 48 56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799654" y="4775468"/>
            <a:ext cx="5256755" cy="2043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Новоcпортивная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, д.3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3"/>
              </a:rPr>
              <a:t>college.mgimo.ru</a:t>
            </a:r>
            <a:r>
              <a:rPr lang="ru-RU" sz="1200" u="sng" dirty="0"/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4"/>
              </a:rPr>
              <a:t> +7 495 661-71-83</a:t>
            </a:r>
            <a:endParaRPr lang="ru-RU" sz="1200" u="sng" dirty="0"/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35"/>
              </a:rPr>
              <a:t>spo.mgimo@odin.mgimo.ru</a:t>
            </a:r>
            <a:endParaRPr lang="ru-RU" sz="12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56,52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1962" y="5413228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3" y="5745743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6" y="5601246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6" y="5968038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1" y="5861305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8" y="576006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105484, Москва ул. 16-я Парковая д.17, стр.2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–35,94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30,26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32,18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(906) 162-29-29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гуор.рф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47,92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49,18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50,09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67688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 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144000,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141411, Московская область , г.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390" y="31516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36158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6" y="33203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1" y="38039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С.С.Прокофьева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дом 12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https://prokofievcollege.ru/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https://vk.com/prokofievcollege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82,76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34845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 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 — 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http://www.baesk.ru/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207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567-17-23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–29,41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 Гуманитарно —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1, пом.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2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ш.,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http://spgkmo.ru/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1106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22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8" y="5896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787-55-07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СПО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141102,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Московская обл.,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https://newkep.ru/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25,29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142300, Московская обл., г.Чехов, ул. Мира, д.9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https://www.chehuor.ru/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 (496) 726-46-82 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3"/>
              </a:rPr>
              <a:t>mfks_uor_4@mosreg.ru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–76,47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81,61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143040, Московская обл., Одинцовский р-н,  г. Голицыно, Петровское шоссе дом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МОКФУ.РФ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 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27"/>
              </a:rPr>
              <a:t>designcollege@yandex.ru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экономико — 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143402,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http://pravo-econom.ru/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14,12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18,39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https://www.mogok.ru/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140015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https://tep-mspk.ru/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503-22-10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–67,06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52,63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https://www.sbk-nf.com/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43,62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, Московская обл.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42,53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г.Краснознаменск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ул. Генерала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Шлыкова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http://kgk.college/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Щёлково, Первомайская улица,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+7(903) 790-29-10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63,22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Халатова,д.3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46,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3 этаж, пом. 23, комн. 1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9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городской округ Ступино, г. Ступино, ул. Калинина, д.42а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https://www.mfui.ru/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40274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Собина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29"/>
              </a:rPr>
              <a:t>https://phystech.pro/?ysclid=m3skg0vflq726370842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30"/>
              </a:rPr>
              <a:t>https://t.me/phystech_pro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31"/>
              </a:rPr>
              <a:t>mo_fiztechkoll@mosreg.ru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code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7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8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9"/>
              </a:rPr>
              <a:t>mo_ggtu@mosreg.ru</a:t>
            </a:r>
            <a:endParaRPr lang="ru-RU" sz="1100" u="sng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140050, Московская область, Люберецкий район, поселок Красково, улица Карла Маркса, дом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501-44-55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11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ул.Свирская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12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3"/>
              </a:rPr>
              <a:t>https://gukolomna.ru/sveden/common/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4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4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5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hlinkClick r:id="rId26"/>
              </a:rPr>
              <a:t>mfks_uor_2@mosreg.ru</a:t>
            </a:r>
            <a:endParaRPr lang="en-US" sz="1100"/>
          </a:p>
          <a:p>
            <a:pPr algn="ctr"/>
            <a:r>
              <a:rPr kumimoji="0" lang="ru-RU" sz="1400" b="1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«Спортивное училище (техникум) №5»</a:t>
            </a:r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2.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7"/>
              </a:rPr>
              <a:t>https://vk.com/uor5football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/>
              <a:t>+7 (49640) 4-79-14</a:t>
            </a:r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>
                <a:hlinkClick r:id="rId8"/>
              </a:rPr>
              <a:t>mfks_uor_5@mosreg.ru</a:t>
            </a:r>
            <a:endParaRPr lang="ru-RU" sz="11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141400, Московская область,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. Химки, мкр. «Планерная»,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9"/>
              </a:rPr>
              <a:t>https://basketuor.ru/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10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47,65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36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АТЛАС ДОСТУПНЫХ ПРОФЕССИЙ/СПЕЦИАЛЬНОСТЕЙ                                                                   СРЕДНЕГО ПРОФЕССИОНАЛЬНОГО ОБРАЗОВАНИЯ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/>
              <a:t>                                                                                                         </a:t>
            </a:r>
            <a:r>
              <a:rPr lang="ru-RU" sz="800" b="1"/>
              <a:t>интеллектуальные</a:t>
            </a:r>
          </a:p>
          <a:p>
            <a:r>
              <a:rPr lang="ru-RU" sz="800" b="1"/>
              <a:t>                                                                                                                                                                       нарушения</a:t>
            </a:r>
            <a:endParaRPr lang="ru-RU" sz="8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=""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=""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""Государственный 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"Автомобильно-дорожный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"Раменский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железнодорожный техникум имени В.И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Бондаренко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4977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43.01.09 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Наро-Фоминский техникум "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Ногинский колледж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00" y="5842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Радиоаппаратостроение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Казакова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Казакова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"Коломна"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65" y="2271225"/>
            <a:ext cx="768823" cy="73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"Мытищинский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4" y="3625492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63764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3105" y="1635178"/>
            <a:ext cx="596964" cy="5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45" y="2725625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"Холмогорка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"Волоколамский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техникум",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" y="1555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3" y="2790472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0773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техникум",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Щелковский колледж"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485900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39074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74747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7" y="2451484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1" y="3607941"/>
            <a:ext cx="784814" cy="7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8" y="1530061"/>
            <a:ext cx="738632" cy="7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96" y="4153406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5078696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38" y="98362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46" y="32296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1" y="4089906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Орехово-Зуевский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"Коломна"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8" y="694754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8" y="4121523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Технологии 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93868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3799577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Гагарина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"Серпуховский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"Коломенский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колледж имени Н.Т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Козлова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"Егорьевский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Наро-Фоминский техникум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2507175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0" y="3668984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4423459"/>
            <a:ext cx="647395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5159754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29" y="672691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1478036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78" y="4925607"/>
            <a:ext cx="521738" cy="5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Коломенский аграрный колледж имени Н.Т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Козлова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" y="436261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" y="5305693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70" y="4764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8" y="2057400"/>
            <a:ext cx="784742" cy="78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2" y="4057810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124083" y="1417125"/>
            <a:ext cx="11401170" cy="555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             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Московской области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ГАПОУ МО «Подмосковный колледж «Энергия»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u="sng" dirty="0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https://bpoo.energypk.ru/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bpoo_mo@mail.ru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БПОО: 89,30%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1314926" y="279647"/>
            <a:ext cx="10839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ПРОФЕССИЙ/СПЕЦИАЛЬНОСТЕЙ СПО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2473" y="26080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0" y="29745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0" y="33887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5" y="37569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3" y="41154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56091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248012, Российская Федерация, Центральный федеральный округ, Калужская область. г. Калуга, ул.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Кубяка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b="1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3794" y="2664252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944" y="3020533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812" y="342900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85627" y="378528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59408" y="41182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7556325" y="1061656"/>
            <a:ext cx="483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7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7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5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46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93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441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3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575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325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16628" y="1417125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8097228" y="331265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Волоколамский аграрный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"Коломенский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6" y="1641576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6" y="712354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260232"/>
            <a:ext cx="797360" cy="7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4" y="4237052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МО"Луховицкий 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6" y="1620120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905693"/>
            <a:ext cx="647879" cy="6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8" y="3963468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социально-гуманитарный 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"Одинцовский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"Подмосковье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"Мытищинский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85" y="2580491"/>
            <a:ext cx="758821" cy="7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10212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3" y="1415347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46" y="1835486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9" y="4421902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/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695" y="8527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2" y="221718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3137732"/>
            <a:ext cx="524068" cy="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4108696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761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80000 т.р.</a:t>
            </a:r>
            <a:endParaRPr lang="ru-RU" sz="1400"/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85000 т.р.</a:t>
            </a:r>
            <a:endParaRPr lang="ru-RU" sz="1400"/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70000 т.р.</a:t>
            </a:r>
            <a:endParaRPr lang="ru-RU" sz="1400"/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74000 т.р.</a:t>
            </a:r>
            <a:endParaRPr lang="ru-RU" sz="1400"/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65000 т.р.</a:t>
            </a:r>
            <a:endParaRPr lang="ru-RU" sz="1400"/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95000 т.р.</a:t>
            </a:r>
            <a:endParaRPr lang="ru-RU" sz="1400"/>
          </a:p>
        </p:txBody>
      </p:sp>
      <p:sp>
        <p:nvSpPr>
          <p:cNvPr id="39" name="TextBox 38"/>
          <p:cNvSpPr txBox="1"/>
          <p:nvPr/>
        </p:nvSpPr>
        <p:spPr>
          <a:xfrm>
            <a:off x="7603610" y="272238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74000 т.р.</a:t>
            </a:r>
            <a:endParaRPr lang="ru-RU" sz="1400"/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76000 т.р.</a:t>
            </a:r>
            <a:endParaRPr lang="ru-RU" sz="1400"/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27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87000 т.р.</a:t>
            </a:r>
            <a:endParaRPr lang="ru-RU" sz="1400"/>
          </a:p>
        </p:txBody>
      </p:sp>
      <p:sp>
        <p:nvSpPr>
          <p:cNvPr id="43" name="TextBox 42"/>
          <p:cNvSpPr txBox="1"/>
          <p:nvPr/>
        </p:nvSpPr>
        <p:spPr>
          <a:xfrm>
            <a:off x="7577950" y="450868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65000 т.р.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1. ГБПОУ МО «Воскресенский колледж»</a:t>
            </a:r>
          </a:p>
          <a:p>
            <a:r>
              <a:rPr lang="ru-RU" sz="1000" b="1" dirty="0"/>
              <a:t>2. ГБПОУ МО «Волоколамский аграрный техникум «</a:t>
            </a:r>
            <a:r>
              <a:rPr lang="ru-RU" sz="1000" b="1" dirty="0" err="1"/>
              <a:t>Холмогорка</a:t>
            </a:r>
            <a:r>
              <a:rPr lang="ru-RU" sz="1000" b="1" dirty="0"/>
              <a:t>»</a:t>
            </a:r>
          </a:p>
          <a:p>
            <a:r>
              <a:rPr lang="ru-RU" sz="1000" b="1" dirty="0"/>
              <a:t>3. ГБПОУ МО «Дмитровский техникум» </a:t>
            </a:r>
          </a:p>
          <a:p>
            <a:r>
              <a:rPr lang="ru-RU" sz="1000" b="1" dirty="0"/>
              <a:t>4. ГБПОУ МО «Физико — технический колледж»</a:t>
            </a:r>
          </a:p>
          <a:p>
            <a:r>
              <a:rPr lang="ru-RU" sz="1000" b="1" dirty="0"/>
              <a:t>5. ГАПОУ МО «Егорьевский техникум» </a:t>
            </a:r>
          </a:p>
          <a:p>
            <a:r>
              <a:rPr lang="ru-RU" sz="10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сложного ассортимента и квалифицированный повар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«Можайский техникум </a:t>
            </a:r>
          </a:p>
          <a:p>
            <a:r>
              <a:rPr lang="ru-RU" sz="1100" b="1" dirty="0"/>
              <a:t>8. ГБПОУ МО «Ногинский колледж»</a:t>
            </a:r>
          </a:p>
          <a:p>
            <a:r>
              <a:rPr lang="ru-RU" sz="1100" b="1" dirty="0"/>
              <a:t>9. ГБПОУ МО «Одинцовский техникум» </a:t>
            </a:r>
          </a:p>
          <a:p>
            <a:r>
              <a:rPr lang="ru-RU" sz="1100" b="1" dirty="0"/>
              <a:t>10. ГБПОУ МО «Орехово-Зуевский техникум»</a:t>
            </a:r>
          </a:p>
          <a:p>
            <a:r>
              <a:rPr lang="ru-RU" sz="1100" b="1" dirty="0"/>
              <a:t>11. ГБПОУ МО «Павлово — Посадский техникум»</a:t>
            </a:r>
          </a:p>
          <a:p>
            <a:r>
              <a:rPr lang="ru-RU" sz="1100" b="1" dirty="0"/>
              <a:t>12. ГБПОУ МО «Подольский колледж имени А.В. Никулина»</a:t>
            </a:r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дом 3, корпус 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mo_zhat@mosreg.ru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- 73,68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- 67,06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- 63,64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Волоколамский район, село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362-94-06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65, 88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- 63,96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66,3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14017,1 Московская область, г. Бронницы, ул. Льва Толстого,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http://mogadk11.narod.ru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mo_avdorkolledzh@mosreg.ru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82,07             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 Серпухов, ул. Фирсова, дом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https://xn--90adedahlihclausyr3a.xn--p1ai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8(916) 349-56-01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78,14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79,96        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82,48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7454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488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8405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4. ГБПУ МО «Московский областной медицинский колледж №1»</a:t>
            </a:r>
          </a:p>
          <a:p>
            <a:r>
              <a:rPr lang="ru-RU" sz="1100" b="1" dirty="0"/>
              <a:t>5. АНО ПО « Гуманитарно — технический колледж «Знание» </a:t>
            </a:r>
          </a:p>
          <a:p>
            <a:r>
              <a:rPr lang="ru-RU" sz="11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Подбор материалов для шитья (ткани, пуговиц, фурнитуры и т. 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Снятие мерок и создание выкроек.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Настройка швейной машины под себя или изготавливаемое </a:t>
            </a:r>
            <a:r>
              <a:rPr lang="ru-RU" b="1" i="0">
                <a:solidFill>
                  <a:srgbClr val="333333"/>
                </a:solidFill>
              </a:rPr>
              <a:t>изделие.</a:t>
            </a:r>
            <a:endParaRPr lang="ru-RU" b="1" i="0" dirty="0">
              <a:solidFill>
                <a:srgbClr val="33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Обработка и отделка </a:t>
            </a:r>
            <a:r>
              <a:rPr lang="ru-RU" b="1" i="0">
                <a:solidFill>
                  <a:srgbClr val="333333"/>
                </a:solidFill>
              </a:rPr>
              <a:t>готового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Ремонт небольших неполадок в машине.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Проверка сшитого изделия на наличие ошибок и недочётов.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«Дмитровский техникум» </a:t>
            </a:r>
          </a:p>
          <a:p>
            <a:r>
              <a:rPr lang="ru-RU" sz="12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2" y="3573335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который обеспечивает штатную работу парка компьютерной техники в организации, правильную работу компьютерной сети и имеющегося программного обеспечения, а также отвечает за информационную безопасность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ГАПОУ МО «Подмосковный колледж «Энергия»</a:t>
            </a:r>
          </a:p>
          <a:p>
            <a:r>
              <a:rPr lang="ru-RU" sz="1100" b="1" dirty="0"/>
              <a:t>8. ГБПОУ МО «Раменский колледж»</a:t>
            </a:r>
          </a:p>
          <a:p>
            <a:r>
              <a:rPr lang="ru-RU" sz="1100" b="1" dirty="0"/>
              <a:t>9. ГБПОУ МО «Щелковский колледж»</a:t>
            </a:r>
          </a:p>
          <a:p>
            <a:r>
              <a:rPr lang="ru-RU" sz="1100" b="1" dirty="0"/>
              <a:t>10. ГБПОУ МО «Шатурский энергетический техникум» </a:t>
            </a:r>
          </a:p>
          <a:p>
            <a:r>
              <a:rPr lang="ru-RU" sz="11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2298715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2868101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Организация технического обслуживания инженерно-технических систем и конструктивных элементов зданий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Разработка и корректировка технической документации по эксплуатации инженерно-технических систем и конструктивных элементов зданий.</a:t>
            </a: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2955473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Применение инструментальных методов контроля технического состояния конструктивных элементов и систем инженерного оборудования зданий. 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«Мытищинский колледж»</a:t>
            </a:r>
          </a:p>
          <a:p>
            <a:r>
              <a:rPr lang="ru-RU" sz="1200" b="1" dirty="0"/>
              <a:t>2. ГБПОУ МО «Павлово — Посадский техникум»</a:t>
            </a:r>
          </a:p>
          <a:p>
            <a:r>
              <a:rPr lang="ru-RU" sz="1200" b="1" dirty="0"/>
              <a:t>3. ГБПОУ МО «Сергиево- Посадский колледж» </a:t>
            </a:r>
          </a:p>
          <a:p>
            <a:r>
              <a:rPr lang="ru-RU" sz="12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53" y="2813507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</a:t>
            </a:r>
            <a:r>
              <a:rPr lang="ru-RU" sz="1200" b="1" dirty="0"/>
              <a:t>ГБПОУ МО «Луховицкий аграрно — промышленный     техникум» </a:t>
            </a:r>
          </a:p>
          <a:p>
            <a:r>
              <a:rPr lang="ru-RU" sz="12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09.02.07  Информационные системы и программирование 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2" y="1439314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15936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90" y="2029231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2563039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57697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ДИАМЕД-фарма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 Конструирование и технология  моделирования швейных изделий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6" y="555626"/>
            <a:ext cx="806407" cy="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43" y="4108568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714520" y="226857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Admin\Desktop\catalo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7" y="3009651"/>
            <a:ext cx="912930" cy="51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Admin\Downloads\logo-ru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7" y="5533966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2" y="4151409"/>
            <a:ext cx="681896" cy="68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1\Downloads\logo (3).png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973015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33974" y="70817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82,52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81,58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- 84,07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д.Козино,ул. Санаторно-лесной школы №1, дом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48,25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53,3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50,66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ш., д.36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67,82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71,51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85,88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84,21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87,36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140412,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613-34-04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8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8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57,65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62,11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59,31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524" y="1114853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" y="1575873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1290247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" y="1764165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5" y="145445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9" y="1392273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09809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25" y="19441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78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8" y="511553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ремонту и обслуживанию автомобилей </a:t>
            </a: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бухгалтерский учет </a:t>
            </a: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«Мособлтранс-1»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3" y="1403702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493157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95" y="1512575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и обслуживание многоквартирного дома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Овощевод защищенного грунта </a:t>
            </a: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2770401"/>
            <a:ext cx="1217378" cy="60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50146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52965" y="3229633"/>
            <a:ext cx="751311" cy="71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ownloads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48" y="2462281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logo.84f7ea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5" y="4708094"/>
            <a:ext cx="891081" cy="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98" y="1959026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Admin\Desktop\logo1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3" y="5345270"/>
            <a:ext cx="1625987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dmin\Downloads\logo_gree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7" y="144965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1\Downloads\logoecoparnik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30" y="54086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203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82,49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83,43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83,4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поселок Красная Пойма, ул. Лесная, д. 6А.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75,28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80,46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632-49-49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81,96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1667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7697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5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468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 МО, Можайский городской округ,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76,47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75,66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79,02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412- 44- 53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84,87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85,06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80,26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82,18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76,32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78,16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6"/>
            <a:ext cx="63753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53,49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56,12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53,67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142670,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 Ликино-Дулево, ул. Центральная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70,98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75,1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дом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https://ppteh.ru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(926) 438-86-29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79,87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77,97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6189"/>
            <a:ext cx="5469994" cy="186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68,24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69,41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69,25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1064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7485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7939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6296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4360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85,63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84,14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10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46,29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73,53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73,03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65,77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9716</Words>
  <Application>Microsoft Office PowerPoint</Application>
  <PresentationFormat>Произвольный</PresentationFormat>
  <Paragraphs>2126</Paragraphs>
  <Slides>61</Slides>
  <Notes>59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393</cp:revision>
  <dcterms:created xsi:type="dcterms:W3CDTF">2024-11-02T08:58:05Z</dcterms:created>
  <dcterms:modified xsi:type="dcterms:W3CDTF">2025-04-17T10:41:59Z</dcterms:modified>
</cp:coreProperties>
</file>