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B0069-90E9-4FA6-9A95-8B928DECF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EFFA9-159F-437F-96BB-6EA6023E7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9F160-B695-48EA-9F1B-DCFE681B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07FCD2-045D-41E0-A965-037856F6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F0078-B8E4-4049-8BCE-E859C1A5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8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7BDF9-C855-4014-8675-D1D43522A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C5DADE-E29F-43C0-8E38-A7075EB89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E3D1C-93CE-4E8B-89EE-AAADBB07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3A7F0-9D28-44E2-B329-3E6CBDE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AB1FB-DC16-4107-937E-E2CEC565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18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BBB373-BDBC-488E-AB02-E50A353E4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7B70DD-AB3F-4040-89FA-74E2DA931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A598C-4B42-4868-9852-182C6DE6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FE0D1-4F4B-456A-9EAA-D542CE69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01445-7B73-49C7-8F95-3DAF5806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7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3979B-83FC-4053-BFE0-9859C462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E04AB-DE8E-4D9D-BAB5-F55A25030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699ABB-7D06-408E-BC0D-0E763E4F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FEF92-0B1C-4F87-A408-E7C60D99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C9D75A-A5E7-4119-874C-C3A29337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3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4268C-A29A-4A0F-B010-FF247A90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0B8A69-2E43-4A59-AD16-0BCD8CB2B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C6C7B-4BF6-4336-BEC0-E5F08A2E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2B425-2C64-499D-830D-CCC969CF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319FC-EFD7-46EE-86A6-FAE065E1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70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6074-65DA-4904-A01C-F641F922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847380-4CA0-4919-A626-FA4F476BA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C08F2-1C5D-49AE-AF27-6B39C5EBD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0ABA18-EC0D-46B6-9800-D24CFDE9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0B7570-3C4D-48C3-B98B-AAEC9331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F14CB2-9867-4A0E-915F-E01BAA4F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4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AB56F-9E55-4D80-B3BF-7864A8D8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487880-1D3F-4778-9651-FEA4EA694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221A1C-8D83-4CE3-A27B-62544354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E1DC3-C950-4147-98DB-519905A3E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3610C-C845-4769-A3FC-BEFF6E5B5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A69A9-8370-4EA8-9433-B4EB19CA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160C89-195E-4E01-B49F-7689D280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B52EC9-6673-4DE8-9CDC-036B3E6D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5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53E5-C708-4EFF-8FEB-23B39EFC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65B41D-8C1B-449B-B7F4-D1FE72F1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81EC49-CDAA-4634-AE31-5DD77146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94AE47-45A6-4394-9E04-E11DE168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9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EA1B5F-94AE-466E-8925-E9F62A13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4330D0-31FB-4D2A-A476-5E47A5EA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7B49C4-BDFF-4949-B9D9-55E47FBD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2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7867C-D427-46A9-A9E3-65ACD743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3BE7F-7C96-492D-B0E9-7289ED20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70B703-06C0-4121-B2C9-2B4BA42CC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49EED4-5394-4148-ADB4-AC603756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2355C-F0A6-4952-BE79-3B252346E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8614FB-C565-4183-8987-B4909029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6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98CD6-292A-403B-B4E5-575C5B0F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692EB4-ADCC-406B-AD55-CF2873B50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360B58-3297-49A1-8D7C-46E690C2F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61540B-697C-4207-B10B-515ECBBC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6921E-9B71-488A-BD2E-62835C0A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B7C7F-061C-41E5-82D4-00D17E3F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9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A4C68-6068-4818-B0DF-D69E05B7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BDEB9-DE1B-48E3-B054-F9AB137E8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9BE72-E7DF-4474-988E-4BF3B4226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ACC0-6459-469F-A25C-E7A99BA4636C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25EC58-EE37-4865-81DF-9309681E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87C9C-1631-417F-9F1A-079A21C6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59D2-A0BA-4DFC-92C2-E8A5C8DAA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4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A4CE4-52D8-4834-9EC5-B223DF0C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768" y="328473"/>
            <a:ext cx="10546672" cy="701337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br>
              <a:rPr lang="ru-RU" sz="3200" b="1" dirty="0">
                <a:solidFill>
                  <a:srgbClr val="0070C0"/>
                </a:solidFill>
                <a:latin typeface="+mn-lt"/>
              </a:rPr>
            </a:br>
            <a:r>
              <a:rPr lang="ru-RU" sz="3100" b="1" dirty="0">
                <a:solidFill>
                  <a:srgbClr val="FF0000"/>
                </a:solidFill>
                <a:latin typeface="+mn-lt"/>
              </a:rPr>
              <a:t>«Беспилотники: что делать во время атаки дронов и как поступать с обломками сбитых БПЛА»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3B5785-1221-433C-B5AD-22215717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50" y="1122765"/>
            <a:ext cx="5779363" cy="55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CAE20B-967F-4873-9150-CD0889145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820" y="149067"/>
            <a:ext cx="7096359" cy="65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41CEE2-5F04-416D-B59A-631258E2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918" y="0"/>
            <a:ext cx="7064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13DB28-D5FB-4135-B6E5-0AACD95A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48" y="66764"/>
            <a:ext cx="7017104" cy="67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4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76319D-FDC0-4869-A9A9-52D4952B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86" y="127730"/>
            <a:ext cx="6974428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6F9252-87EB-4C7E-8C6E-D08F48B3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30" y="109440"/>
            <a:ext cx="6956139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4EDE60-990A-404D-8812-F7D040E4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61" y="164309"/>
            <a:ext cx="6889077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00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3DC194-8C0F-48A2-9159-B1F23432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65" y="152116"/>
            <a:ext cx="6901270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74F51E-4390-4180-B2E7-75A857E25B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53670"/>
            <a:ext cx="6883400" cy="655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219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22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   «Беспилотники: что делать во время атаки дронов и как поступать с обломками сбитых БПЛА»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«Беспилотники: что делать во время атаки дронов и как поступать с обломками сбитых БПЛА»</dc:title>
  <dc:creator>Admin</dc:creator>
  <cp:lastModifiedBy>Admin</cp:lastModifiedBy>
  <cp:revision>2</cp:revision>
  <dcterms:created xsi:type="dcterms:W3CDTF">2024-10-03T12:48:56Z</dcterms:created>
  <dcterms:modified xsi:type="dcterms:W3CDTF">2024-10-03T13:15:31Z</dcterms:modified>
</cp:coreProperties>
</file>